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3" r:id="rId6"/>
    <p:sldId id="265" r:id="rId7"/>
  </p:sldIdLst>
  <p:sldSz cx="12192000" cy="6858000"/>
  <p:notesSz cx="6858000" cy="9144000"/>
  <p:embeddedFontLst>
    <p:embeddedFont>
      <p:font typeface="Freckle Fac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arlow Condensed" panose="020B0604020202020204" charset="-70"/>
      <p:regular r:id="rId14"/>
      <p:bold r:id="rId15"/>
      <p:italic r:id="rId16"/>
      <p:boldItalic r:id="rId17"/>
    </p:embeddedFont>
    <p:embeddedFont>
      <p:font typeface="Pavanam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explosion val="1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C1-47BD-A3F2-35071E8E07B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C1-47BD-A3F2-35071E8E07B8}"/>
              </c:ext>
            </c:extLst>
          </c:dPt>
          <c:dPt>
            <c:idx val="2"/>
            <c:bubble3D val="0"/>
            <c:explosion val="16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C1-47BD-A3F2-35071E8E07B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C1-47BD-A3F2-35071E8E07B8}"/>
              </c:ext>
            </c:extLst>
          </c:dPt>
          <c:cat>
            <c:strRef>
              <c:f>Sheet1!$D$4:$D$7</c:f>
              <c:strCache>
                <c:ptCount val="4"/>
                <c:pt idx="0">
                  <c:v>Pildīju mājas darbus un labi mācījos</c:v>
                </c:pt>
                <c:pt idx="1">
                  <c:v>Nesanāca izpildīt solījumus</c:v>
                </c:pt>
                <c:pt idx="2">
                  <c:v>Centos, bet nedaudz pietrūka</c:v>
                </c:pt>
                <c:pt idx="3">
                  <c:v>Nav atbildes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C1-47BD-A3F2-35071E8E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7011314056465"/>
          <c:y val="0.81900249364553646"/>
          <c:w val="0.7179938684997037"/>
          <c:h val="0.16571309597165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0.21299</cdr:y>
    </cdr:from>
    <cdr:to>
      <cdr:x>0.38929</cdr:x>
      <cdr:y>0.31169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781051"/>
          <a:ext cx="9429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0.23571</cdr:x>
      <cdr:y>0.15844</cdr:y>
    </cdr:from>
    <cdr:to>
      <cdr:x>0.41786</cdr:x>
      <cdr:y>0.26753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7300" y="581026"/>
          <a:ext cx="9715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400"/>
            <a:t>44 %</a:t>
          </a:r>
        </a:p>
      </cdr:txBody>
    </cdr:sp>
  </cdr:relSizeAnchor>
  <cdr:relSizeAnchor xmlns:cdr="http://schemas.openxmlformats.org/drawingml/2006/chartDrawing">
    <cdr:from>
      <cdr:x>0.24106</cdr:x>
      <cdr:y>0.52156</cdr:y>
    </cdr:from>
    <cdr:to>
      <cdr:x>0.3857</cdr:x>
      <cdr:y>0.63065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1921" y="2817014"/>
          <a:ext cx="1123198" cy="589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400" dirty="0"/>
            <a:t>5</a:t>
          </a:r>
          <a:r>
            <a:rPr lang="lv-LV" sz="2400" baseline="0" dirty="0"/>
            <a:t> </a:t>
          </a:r>
          <a:r>
            <a:rPr lang="lv-LV" sz="2400" dirty="0"/>
            <a:t>%</a:t>
          </a:r>
        </a:p>
      </cdr:txBody>
    </cdr:sp>
  </cdr:relSizeAnchor>
  <cdr:relSizeAnchor xmlns:cdr="http://schemas.openxmlformats.org/drawingml/2006/chartDrawing">
    <cdr:from>
      <cdr:x>0.46071</cdr:x>
      <cdr:y>0.48312</cdr:y>
    </cdr:from>
    <cdr:to>
      <cdr:x>0.64464</cdr:x>
      <cdr:y>0.5974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57450" y="1771651"/>
          <a:ext cx="9810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16 %</a:t>
          </a:r>
        </a:p>
      </cdr:txBody>
    </cdr:sp>
  </cdr:relSizeAnchor>
  <cdr:relSizeAnchor xmlns:cdr="http://schemas.openxmlformats.org/drawingml/2006/chartDrawing">
    <cdr:from>
      <cdr:x>0.66607</cdr:x>
      <cdr:y>0.2026</cdr:y>
    </cdr:from>
    <cdr:to>
      <cdr:x>0.88036</cdr:x>
      <cdr:y>0.31948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2825" y="742951"/>
          <a:ext cx="11430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35 %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6fd8ccc01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6fd8ccc01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414875" y="611775"/>
            <a:ext cx="6361500" cy="198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75525" y="2587800"/>
            <a:ext cx="5264700" cy="69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003257" y="2915992"/>
            <a:ext cx="2036456" cy="2893145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42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1096775" y="4251559"/>
            <a:ext cx="1864051" cy="1073001"/>
            <a:chOff x="6316434" y="2687917"/>
            <a:chExt cx="1539775" cy="886338"/>
          </a:xfrm>
        </p:grpSpPr>
        <p:sp>
          <p:nvSpPr>
            <p:cNvPr id="16" name="Google Shape;16;p2"/>
            <p:cNvSpPr/>
            <p:nvPr/>
          </p:nvSpPr>
          <p:spPr>
            <a:xfrm>
              <a:off x="6685476" y="2861323"/>
              <a:ext cx="821891" cy="301065"/>
            </a:xfrm>
            <a:custGeom>
              <a:avLst/>
              <a:gdLst/>
              <a:ahLst/>
              <a:cxnLst/>
              <a:rect l="l" t="t" r="r" b="b"/>
              <a:pathLst>
                <a:path w="520184" h="192067" extrusionOk="0">
                  <a:moveTo>
                    <a:pt x="517006" y="127252"/>
                  </a:moveTo>
                  <a:cubicBezTo>
                    <a:pt x="517958" y="130110"/>
                    <a:pt x="519863" y="132967"/>
                    <a:pt x="519863" y="135825"/>
                  </a:cubicBezTo>
                  <a:cubicBezTo>
                    <a:pt x="520816" y="140587"/>
                    <a:pt x="519863" y="142492"/>
                    <a:pt x="514148" y="143445"/>
                  </a:cubicBezTo>
                  <a:cubicBezTo>
                    <a:pt x="491288" y="145350"/>
                    <a:pt x="468428" y="145350"/>
                    <a:pt x="446521" y="149160"/>
                  </a:cubicBezTo>
                  <a:cubicBezTo>
                    <a:pt x="429376" y="152017"/>
                    <a:pt x="413183" y="156780"/>
                    <a:pt x="396991" y="162495"/>
                  </a:cubicBezTo>
                  <a:cubicBezTo>
                    <a:pt x="367463" y="173925"/>
                    <a:pt x="337936" y="183450"/>
                    <a:pt x="306503" y="188212"/>
                  </a:cubicBezTo>
                  <a:cubicBezTo>
                    <a:pt x="274118" y="192975"/>
                    <a:pt x="242686" y="192975"/>
                    <a:pt x="210301" y="190117"/>
                  </a:cubicBezTo>
                  <a:cubicBezTo>
                    <a:pt x="177916" y="186307"/>
                    <a:pt x="145531" y="177735"/>
                    <a:pt x="115051" y="165352"/>
                  </a:cubicBezTo>
                  <a:cubicBezTo>
                    <a:pt x="81713" y="151065"/>
                    <a:pt x="46471" y="145350"/>
                    <a:pt x="11228" y="144397"/>
                  </a:cubicBezTo>
                  <a:cubicBezTo>
                    <a:pt x="-1154" y="143445"/>
                    <a:pt x="-2107" y="143445"/>
                    <a:pt x="2656" y="130110"/>
                  </a:cubicBezTo>
                  <a:cubicBezTo>
                    <a:pt x="5513" y="128205"/>
                    <a:pt x="8371" y="126300"/>
                    <a:pt x="10276" y="124395"/>
                  </a:cubicBezTo>
                  <a:cubicBezTo>
                    <a:pt x="15991" y="116775"/>
                    <a:pt x="19801" y="109155"/>
                    <a:pt x="25516" y="101535"/>
                  </a:cubicBezTo>
                  <a:cubicBezTo>
                    <a:pt x="43613" y="78675"/>
                    <a:pt x="65521" y="60577"/>
                    <a:pt x="90286" y="45337"/>
                  </a:cubicBezTo>
                  <a:cubicBezTo>
                    <a:pt x="109336" y="33907"/>
                    <a:pt x="129338" y="23430"/>
                    <a:pt x="151246" y="17715"/>
                  </a:cubicBezTo>
                  <a:cubicBezTo>
                    <a:pt x="172201" y="12000"/>
                    <a:pt x="193156" y="5332"/>
                    <a:pt x="215063" y="2475"/>
                  </a:cubicBezTo>
                  <a:cubicBezTo>
                    <a:pt x="236971" y="-383"/>
                    <a:pt x="258878" y="-383"/>
                    <a:pt x="280786" y="570"/>
                  </a:cubicBezTo>
                  <a:cubicBezTo>
                    <a:pt x="303646" y="2475"/>
                    <a:pt x="325553" y="5332"/>
                    <a:pt x="347461" y="11047"/>
                  </a:cubicBezTo>
                  <a:cubicBezTo>
                    <a:pt x="379846" y="18667"/>
                    <a:pt x="410326" y="32955"/>
                    <a:pt x="438901" y="51052"/>
                  </a:cubicBezTo>
                  <a:cubicBezTo>
                    <a:pt x="468428" y="70102"/>
                    <a:pt x="492241" y="94867"/>
                    <a:pt x="511291" y="125347"/>
                  </a:cubicBezTo>
                  <a:cubicBezTo>
                    <a:pt x="512243" y="125347"/>
                    <a:pt x="515101" y="125347"/>
                    <a:pt x="517006" y="127252"/>
                  </a:cubicBezTo>
                  <a:close/>
                  <a:moveTo>
                    <a:pt x="388418" y="112965"/>
                  </a:moveTo>
                  <a:cubicBezTo>
                    <a:pt x="388418" y="93915"/>
                    <a:pt x="373178" y="77722"/>
                    <a:pt x="354128" y="76770"/>
                  </a:cubicBezTo>
                  <a:cubicBezTo>
                    <a:pt x="335078" y="76770"/>
                    <a:pt x="317933" y="92962"/>
                    <a:pt x="317933" y="112012"/>
                  </a:cubicBezTo>
                  <a:cubicBezTo>
                    <a:pt x="317933" y="131062"/>
                    <a:pt x="335078" y="148207"/>
                    <a:pt x="353176" y="148207"/>
                  </a:cubicBezTo>
                  <a:cubicBezTo>
                    <a:pt x="372226" y="148207"/>
                    <a:pt x="388418" y="132015"/>
                    <a:pt x="388418" y="112965"/>
                  </a:cubicBezTo>
                  <a:close/>
                  <a:moveTo>
                    <a:pt x="120766" y="112012"/>
                  </a:moveTo>
                  <a:cubicBezTo>
                    <a:pt x="120766" y="132015"/>
                    <a:pt x="136006" y="147255"/>
                    <a:pt x="156008" y="148207"/>
                  </a:cubicBezTo>
                  <a:cubicBezTo>
                    <a:pt x="174106" y="149160"/>
                    <a:pt x="191251" y="132015"/>
                    <a:pt x="191251" y="113917"/>
                  </a:cubicBezTo>
                  <a:cubicBezTo>
                    <a:pt x="191251" y="94867"/>
                    <a:pt x="175058" y="77722"/>
                    <a:pt x="155056" y="77722"/>
                  </a:cubicBezTo>
                  <a:cubicBezTo>
                    <a:pt x="136958" y="76770"/>
                    <a:pt x="120766" y="92962"/>
                    <a:pt x="120766" y="112012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31352" y="3079896"/>
              <a:ext cx="1512474" cy="250587"/>
            </a:xfrm>
            <a:custGeom>
              <a:avLst/>
              <a:gdLst/>
              <a:ahLst/>
              <a:cxnLst/>
              <a:rect l="l" t="t" r="r" b="b"/>
              <a:pathLst>
                <a:path w="957262" h="159864" extrusionOk="0">
                  <a:moveTo>
                    <a:pt x="957263" y="157007"/>
                  </a:moveTo>
                  <a:cubicBezTo>
                    <a:pt x="956310" y="157959"/>
                    <a:pt x="954405" y="158912"/>
                    <a:pt x="953453" y="159864"/>
                  </a:cubicBezTo>
                  <a:cubicBezTo>
                    <a:pt x="946785" y="143672"/>
                    <a:pt x="937260" y="128432"/>
                    <a:pt x="923925" y="116049"/>
                  </a:cubicBezTo>
                  <a:cubicBezTo>
                    <a:pt x="908685" y="102714"/>
                    <a:pt x="893445" y="89379"/>
                    <a:pt x="876300" y="76997"/>
                  </a:cubicBezTo>
                  <a:cubicBezTo>
                    <a:pt x="865823" y="69377"/>
                    <a:pt x="854393" y="63662"/>
                    <a:pt x="842963" y="58899"/>
                  </a:cubicBezTo>
                  <a:cubicBezTo>
                    <a:pt x="826770" y="52232"/>
                    <a:pt x="810578" y="46517"/>
                    <a:pt x="793433" y="41754"/>
                  </a:cubicBezTo>
                  <a:cubicBezTo>
                    <a:pt x="781050" y="37944"/>
                    <a:pt x="766763" y="36992"/>
                    <a:pt x="753428" y="35087"/>
                  </a:cubicBezTo>
                  <a:cubicBezTo>
                    <a:pt x="729615" y="31277"/>
                    <a:pt x="704850" y="33182"/>
                    <a:pt x="681038" y="36992"/>
                  </a:cubicBezTo>
                  <a:cubicBezTo>
                    <a:pt x="668655" y="38897"/>
                    <a:pt x="656273" y="42707"/>
                    <a:pt x="644843" y="46517"/>
                  </a:cubicBezTo>
                  <a:cubicBezTo>
                    <a:pt x="618173" y="55089"/>
                    <a:pt x="591503" y="65567"/>
                    <a:pt x="563880" y="72234"/>
                  </a:cubicBezTo>
                  <a:cubicBezTo>
                    <a:pt x="542925" y="76997"/>
                    <a:pt x="521017" y="78902"/>
                    <a:pt x="500063" y="80807"/>
                  </a:cubicBezTo>
                  <a:cubicBezTo>
                    <a:pt x="479108" y="81759"/>
                    <a:pt x="458153" y="82712"/>
                    <a:pt x="437198" y="80807"/>
                  </a:cubicBezTo>
                  <a:cubicBezTo>
                    <a:pt x="417195" y="78902"/>
                    <a:pt x="398145" y="74139"/>
                    <a:pt x="379095" y="69377"/>
                  </a:cubicBezTo>
                  <a:cubicBezTo>
                    <a:pt x="355283" y="62709"/>
                    <a:pt x="331470" y="53184"/>
                    <a:pt x="307658" y="45564"/>
                  </a:cubicBezTo>
                  <a:cubicBezTo>
                    <a:pt x="280988" y="37944"/>
                    <a:pt x="253365" y="33182"/>
                    <a:pt x="224790" y="34134"/>
                  </a:cubicBezTo>
                  <a:cubicBezTo>
                    <a:pt x="197168" y="35087"/>
                    <a:pt x="170498" y="37944"/>
                    <a:pt x="144780" y="47469"/>
                  </a:cubicBezTo>
                  <a:cubicBezTo>
                    <a:pt x="128588" y="53184"/>
                    <a:pt x="111443" y="58899"/>
                    <a:pt x="97155" y="67472"/>
                  </a:cubicBezTo>
                  <a:cubicBezTo>
                    <a:pt x="62865" y="86522"/>
                    <a:pt x="33338" y="111287"/>
                    <a:pt x="11430" y="144624"/>
                  </a:cubicBezTo>
                  <a:cubicBezTo>
                    <a:pt x="8573" y="149387"/>
                    <a:pt x="3810" y="152244"/>
                    <a:pt x="0" y="156054"/>
                  </a:cubicBezTo>
                  <a:cubicBezTo>
                    <a:pt x="4763" y="133194"/>
                    <a:pt x="16193" y="113192"/>
                    <a:pt x="30480" y="95094"/>
                  </a:cubicBezTo>
                  <a:cubicBezTo>
                    <a:pt x="62865" y="52232"/>
                    <a:pt x="105728" y="24609"/>
                    <a:pt x="157163" y="10322"/>
                  </a:cubicBezTo>
                  <a:cubicBezTo>
                    <a:pt x="218123" y="-6823"/>
                    <a:pt x="277178" y="-1108"/>
                    <a:pt x="336233" y="21752"/>
                  </a:cubicBezTo>
                  <a:cubicBezTo>
                    <a:pt x="394335" y="44612"/>
                    <a:pt x="455295" y="53184"/>
                    <a:pt x="517208" y="46517"/>
                  </a:cubicBezTo>
                  <a:cubicBezTo>
                    <a:pt x="559118" y="41754"/>
                    <a:pt x="598170" y="30324"/>
                    <a:pt x="637223" y="16037"/>
                  </a:cubicBezTo>
                  <a:cubicBezTo>
                    <a:pt x="680085" y="-156"/>
                    <a:pt x="723900" y="-3013"/>
                    <a:pt x="768668" y="2702"/>
                  </a:cubicBezTo>
                  <a:cubicBezTo>
                    <a:pt x="810578" y="8417"/>
                    <a:pt x="847725" y="23657"/>
                    <a:pt x="881063" y="48422"/>
                  </a:cubicBezTo>
                  <a:cubicBezTo>
                    <a:pt x="916305" y="74139"/>
                    <a:pt x="941070" y="107477"/>
                    <a:pt x="956310" y="149387"/>
                  </a:cubicBezTo>
                  <a:cubicBezTo>
                    <a:pt x="956310" y="151292"/>
                    <a:pt x="956310" y="154149"/>
                    <a:pt x="957263" y="157007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91496" y="2814238"/>
              <a:ext cx="812673" cy="274949"/>
            </a:xfrm>
            <a:custGeom>
              <a:avLst/>
              <a:gdLst/>
              <a:ahLst/>
              <a:cxnLst/>
              <a:rect l="l" t="t" r="r" b="b"/>
              <a:pathLst>
                <a:path w="514350" h="175406" extrusionOk="0">
                  <a:moveTo>
                    <a:pt x="514350" y="173501"/>
                  </a:moveTo>
                  <a:cubicBezTo>
                    <a:pt x="512445" y="172549"/>
                    <a:pt x="509588" y="171596"/>
                    <a:pt x="508635" y="170644"/>
                  </a:cubicBezTo>
                  <a:cubicBezTo>
                    <a:pt x="490538" y="140164"/>
                    <a:pt x="466725" y="115399"/>
                    <a:pt x="436245" y="96349"/>
                  </a:cubicBezTo>
                  <a:cubicBezTo>
                    <a:pt x="407670" y="78251"/>
                    <a:pt x="377190" y="63964"/>
                    <a:pt x="344805" y="56344"/>
                  </a:cubicBezTo>
                  <a:cubicBezTo>
                    <a:pt x="322897" y="50629"/>
                    <a:pt x="300038" y="47771"/>
                    <a:pt x="278130" y="45866"/>
                  </a:cubicBezTo>
                  <a:cubicBezTo>
                    <a:pt x="256222" y="44914"/>
                    <a:pt x="234315" y="44914"/>
                    <a:pt x="212408" y="47771"/>
                  </a:cubicBezTo>
                  <a:cubicBezTo>
                    <a:pt x="190500" y="50629"/>
                    <a:pt x="169545" y="57296"/>
                    <a:pt x="148590" y="63011"/>
                  </a:cubicBezTo>
                  <a:cubicBezTo>
                    <a:pt x="126683" y="68726"/>
                    <a:pt x="106680" y="79204"/>
                    <a:pt x="87630" y="90634"/>
                  </a:cubicBezTo>
                  <a:cubicBezTo>
                    <a:pt x="62865" y="105874"/>
                    <a:pt x="40958" y="123971"/>
                    <a:pt x="22860" y="146831"/>
                  </a:cubicBezTo>
                  <a:cubicBezTo>
                    <a:pt x="17145" y="154451"/>
                    <a:pt x="13335" y="162071"/>
                    <a:pt x="7620" y="169691"/>
                  </a:cubicBezTo>
                  <a:cubicBezTo>
                    <a:pt x="5715" y="172549"/>
                    <a:pt x="2858" y="173501"/>
                    <a:pt x="0" y="175406"/>
                  </a:cubicBezTo>
                  <a:cubicBezTo>
                    <a:pt x="11430" y="110636"/>
                    <a:pt x="50483" y="67774"/>
                    <a:pt x="105727" y="37294"/>
                  </a:cubicBezTo>
                  <a:cubicBezTo>
                    <a:pt x="160020" y="6814"/>
                    <a:pt x="218122" y="-3664"/>
                    <a:pt x="280035" y="1099"/>
                  </a:cubicBezTo>
                  <a:cubicBezTo>
                    <a:pt x="335280" y="4909"/>
                    <a:pt x="386715" y="21101"/>
                    <a:pt x="432435" y="53486"/>
                  </a:cubicBezTo>
                  <a:cubicBezTo>
                    <a:pt x="468630" y="79204"/>
                    <a:pt x="495300" y="111589"/>
                    <a:pt x="508635" y="155404"/>
                  </a:cubicBezTo>
                  <a:cubicBezTo>
                    <a:pt x="509588" y="157309"/>
                    <a:pt x="509588" y="160166"/>
                    <a:pt x="509588" y="163024"/>
                  </a:cubicBezTo>
                  <a:cubicBezTo>
                    <a:pt x="509588" y="163976"/>
                    <a:pt x="510540" y="164929"/>
                    <a:pt x="510540" y="166834"/>
                  </a:cubicBezTo>
                  <a:cubicBezTo>
                    <a:pt x="513397" y="167786"/>
                    <a:pt x="513397" y="170644"/>
                    <a:pt x="514350" y="173501"/>
                  </a:cubicBezTo>
                  <a:close/>
                </a:path>
              </a:pathLst>
            </a:custGeom>
            <a:solidFill>
              <a:srgbClr val="B3B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30501" y="2830926"/>
              <a:ext cx="181327" cy="160144"/>
            </a:xfrm>
            <a:custGeom>
              <a:avLst/>
              <a:gdLst/>
              <a:ahLst/>
              <a:cxnLst/>
              <a:rect l="l" t="t" r="r" b="b"/>
              <a:pathLst>
                <a:path w="114764" h="102165" extrusionOk="0">
                  <a:moveTo>
                    <a:pt x="114765" y="73342"/>
                  </a:moveTo>
                  <a:cubicBezTo>
                    <a:pt x="109049" y="87630"/>
                    <a:pt x="98572" y="96202"/>
                    <a:pt x="84285" y="101917"/>
                  </a:cubicBezTo>
                  <a:cubicBezTo>
                    <a:pt x="82380" y="102870"/>
                    <a:pt x="77617" y="100965"/>
                    <a:pt x="76665" y="98107"/>
                  </a:cubicBezTo>
                  <a:cubicBezTo>
                    <a:pt x="58567" y="73342"/>
                    <a:pt x="35707" y="51435"/>
                    <a:pt x="9990" y="34290"/>
                  </a:cubicBezTo>
                  <a:cubicBezTo>
                    <a:pt x="-2393" y="25717"/>
                    <a:pt x="-2393" y="25717"/>
                    <a:pt x="5227" y="12382"/>
                  </a:cubicBezTo>
                  <a:cubicBezTo>
                    <a:pt x="8085" y="7620"/>
                    <a:pt x="11895" y="3810"/>
                    <a:pt x="14752" y="0"/>
                  </a:cubicBezTo>
                  <a:cubicBezTo>
                    <a:pt x="16657" y="1905"/>
                    <a:pt x="18562" y="4763"/>
                    <a:pt x="20467" y="4763"/>
                  </a:cubicBezTo>
                  <a:cubicBezTo>
                    <a:pt x="25230" y="5715"/>
                    <a:pt x="30945" y="4763"/>
                    <a:pt x="35707" y="4763"/>
                  </a:cubicBezTo>
                  <a:cubicBezTo>
                    <a:pt x="55710" y="4763"/>
                    <a:pt x="72855" y="12382"/>
                    <a:pt x="88095" y="26670"/>
                  </a:cubicBezTo>
                  <a:cubicBezTo>
                    <a:pt x="100477" y="39052"/>
                    <a:pt x="110002" y="52388"/>
                    <a:pt x="111907" y="69532"/>
                  </a:cubicBezTo>
                  <a:cubicBezTo>
                    <a:pt x="112860" y="71438"/>
                    <a:pt x="113812" y="72390"/>
                    <a:pt x="114765" y="73342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79982" y="2842620"/>
              <a:ext cx="179325" cy="148756"/>
            </a:xfrm>
            <a:custGeom>
              <a:avLst/>
              <a:gdLst/>
              <a:ahLst/>
              <a:cxnLst/>
              <a:rect l="l" t="t" r="r" b="b"/>
              <a:pathLst>
                <a:path w="113497" h="94900" extrusionOk="0">
                  <a:moveTo>
                    <a:pt x="101917" y="0"/>
                  </a:moveTo>
                  <a:cubicBezTo>
                    <a:pt x="105727" y="5715"/>
                    <a:pt x="109538" y="10478"/>
                    <a:pt x="113347" y="16193"/>
                  </a:cubicBezTo>
                  <a:cubicBezTo>
                    <a:pt x="114300" y="17145"/>
                    <a:pt x="110490" y="21908"/>
                    <a:pt x="108585" y="22860"/>
                  </a:cubicBezTo>
                  <a:cubicBezTo>
                    <a:pt x="90488" y="36195"/>
                    <a:pt x="72390" y="49530"/>
                    <a:pt x="55245" y="63818"/>
                  </a:cubicBezTo>
                  <a:cubicBezTo>
                    <a:pt x="45720" y="71438"/>
                    <a:pt x="39052" y="80963"/>
                    <a:pt x="31432" y="90488"/>
                  </a:cubicBezTo>
                  <a:cubicBezTo>
                    <a:pt x="27622" y="96203"/>
                    <a:pt x="23813" y="96203"/>
                    <a:pt x="19050" y="91440"/>
                  </a:cubicBezTo>
                  <a:cubicBezTo>
                    <a:pt x="12382" y="83820"/>
                    <a:pt x="6667" y="76200"/>
                    <a:pt x="0" y="68580"/>
                  </a:cubicBezTo>
                  <a:cubicBezTo>
                    <a:pt x="2857" y="64770"/>
                    <a:pt x="6667" y="60960"/>
                    <a:pt x="7620" y="57150"/>
                  </a:cubicBezTo>
                  <a:cubicBezTo>
                    <a:pt x="13335" y="37148"/>
                    <a:pt x="26670" y="22860"/>
                    <a:pt x="43815" y="13335"/>
                  </a:cubicBezTo>
                  <a:cubicBezTo>
                    <a:pt x="59055" y="4763"/>
                    <a:pt x="75247" y="1905"/>
                    <a:pt x="92392" y="2858"/>
                  </a:cubicBezTo>
                  <a:cubicBezTo>
                    <a:pt x="95250" y="2858"/>
                    <a:pt x="98107" y="953"/>
                    <a:pt x="101917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9443" y="2810673"/>
              <a:ext cx="171564" cy="139468"/>
            </a:xfrm>
            <a:custGeom>
              <a:avLst/>
              <a:gdLst/>
              <a:ahLst/>
              <a:cxnLst/>
              <a:rect l="l" t="t" r="r" b="b"/>
              <a:pathLst>
                <a:path w="108585" h="88975" extrusionOk="0">
                  <a:moveTo>
                    <a:pt x="108585" y="20395"/>
                  </a:moveTo>
                  <a:cubicBezTo>
                    <a:pt x="105727" y="21348"/>
                    <a:pt x="101918" y="23253"/>
                    <a:pt x="99060" y="23253"/>
                  </a:cubicBezTo>
                  <a:cubicBezTo>
                    <a:pt x="81915" y="22300"/>
                    <a:pt x="65723" y="25158"/>
                    <a:pt x="50483" y="33730"/>
                  </a:cubicBezTo>
                  <a:cubicBezTo>
                    <a:pt x="33338" y="44208"/>
                    <a:pt x="20002" y="57543"/>
                    <a:pt x="14288" y="77545"/>
                  </a:cubicBezTo>
                  <a:cubicBezTo>
                    <a:pt x="13335" y="82308"/>
                    <a:pt x="9525" y="85165"/>
                    <a:pt x="6668" y="88975"/>
                  </a:cubicBezTo>
                  <a:cubicBezTo>
                    <a:pt x="6668" y="88023"/>
                    <a:pt x="5715" y="86118"/>
                    <a:pt x="5715" y="85165"/>
                  </a:cubicBezTo>
                  <a:cubicBezTo>
                    <a:pt x="4763" y="84213"/>
                    <a:pt x="4763" y="83260"/>
                    <a:pt x="3810" y="82308"/>
                  </a:cubicBezTo>
                  <a:cubicBezTo>
                    <a:pt x="2858" y="79450"/>
                    <a:pt x="2858" y="76593"/>
                    <a:pt x="1905" y="73735"/>
                  </a:cubicBezTo>
                  <a:cubicBezTo>
                    <a:pt x="952" y="70878"/>
                    <a:pt x="952" y="68020"/>
                    <a:pt x="0" y="65163"/>
                  </a:cubicBezTo>
                  <a:cubicBezTo>
                    <a:pt x="0" y="63258"/>
                    <a:pt x="0" y="61353"/>
                    <a:pt x="0" y="60400"/>
                  </a:cubicBezTo>
                  <a:cubicBezTo>
                    <a:pt x="952" y="57543"/>
                    <a:pt x="952" y="54685"/>
                    <a:pt x="1905" y="51828"/>
                  </a:cubicBezTo>
                  <a:cubicBezTo>
                    <a:pt x="3810" y="27063"/>
                    <a:pt x="28575" y="2298"/>
                    <a:pt x="54293" y="393"/>
                  </a:cubicBezTo>
                  <a:cubicBezTo>
                    <a:pt x="75248" y="-1512"/>
                    <a:pt x="94298" y="3250"/>
                    <a:pt x="108585" y="20395"/>
                  </a:cubicBezTo>
                  <a:close/>
                </a:path>
              </a:pathLst>
            </a:custGeom>
            <a:solidFill>
              <a:srgbClr val="B2B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819" y="2802997"/>
              <a:ext cx="165545" cy="142911"/>
            </a:xfrm>
            <a:custGeom>
              <a:avLst/>
              <a:gdLst/>
              <a:ahLst/>
              <a:cxnLst/>
              <a:rect l="l" t="t" r="r" b="b"/>
              <a:pathLst>
                <a:path w="104775" h="91171" extrusionOk="0">
                  <a:moveTo>
                    <a:pt x="100013" y="91171"/>
                  </a:moveTo>
                  <a:cubicBezTo>
                    <a:pt x="99060" y="90219"/>
                    <a:pt x="97155" y="89266"/>
                    <a:pt x="97155" y="88314"/>
                  </a:cubicBezTo>
                  <a:cubicBezTo>
                    <a:pt x="95250" y="70216"/>
                    <a:pt x="85725" y="56881"/>
                    <a:pt x="73342" y="45451"/>
                  </a:cubicBezTo>
                  <a:cubicBezTo>
                    <a:pt x="59055" y="31164"/>
                    <a:pt x="41910" y="24496"/>
                    <a:pt x="20955" y="23544"/>
                  </a:cubicBezTo>
                  <a:cubicBezTo>
                    <a:pt x="16192" y="23544"/>
                    <a:pt x="10478" y="24496"/>
                    <a:pt x="5715" y="23544"/>
                  </a:cubicBezTo>
                  <a:cubicBezTo>
                    <a:pt x="3810" y="23544"/>
                    <a:pt x="1905" y="20686"/>
                    <a:pt x="0" y="18781"/>
                  </a:cubicBezTo>
                  <a:cubicBezTo>
                    <a:pt x="953" y="17829"/>
                    <a:pt x="2858" y="15924"/>
                    <a:pt x="3810" y="14971"/>
                  </a:cubicBezTo>
                  <a:cubicBezTo>
                    <a:pt x="4763" y="14019"/>
                    <a:pt x="6667" y="13066"/>
                    <a:pt x="7620" y="12114"/>
                  </a:cubicBezTo>
                  <a:cubicBezTo>
                    <a:pt x="10478" y="11161"/>
                    <a:pt x="12383" y="9256"/>
                    <a:pt x="15240" y="8304"/>
                  </a:cubicBezTo>
                  <a:cubicBezTo>
                    <a:pt x="17145" y="7351"/>
                    <a:pt x="18097" y="6399"/>
                    <a:pt x="20003" y="5446"/>
                  </a:cubicBezTo>
                  <a:cubicBezTo>
                    <a:pt x="21908" y="4494"/>
                    <a:pt x="24765" y="4494"/>
                    <a:pt x="26670" y="3541"/>
                  </a:cubicBezTo>
                  <a:cubicBezTo>
                    <a:pt x="27622" y="2589"/>
                    <a:pt x="28575" y="2589"/>
                    <a:pt x="30480" y="1636"/>
                  </a:cubicBezTo>
                  <a:cubicBezTo>
                    <a:pt x="58103" y="-5031"/>
                    <a:pt x="88583" y="9256"/>
                    <a:pt x="99060" y="34021"/>
                  </a:cubicBezTo>
                  <a:cubicBezTo>
                    <a:pt x="100013" y="35926"/>
                    <a:pt x="100965" y="36879"/>
                    <a:pt x="101917" y="38784"/>
                  </a:cubicBezTo>
                  <a:cubicBezTo>
                    <a:pt x="101917" y="40689"/>
                    <a:pt x="102870" y="42594"/>
                    <a:pt x="102870" y="43546"/>
                  </a:cubicBezTo>
                  <a:cubicBezTo>
                    <a:pt x="103822" y="44499"/>
                    <a:pt x="103822" y="45451"/>
                    <a:pt x="104775" y="47356"/>
                  </a:cubicBezTo>
                  <a:cubicBezTo>
                    <a:pt x="104775" y="57834"/>
                    <a:pt x="104775" y="67359"/>
                    <a:pt x="104775" y="77836"/>
                  </a:cubicBezTo>
                  <a:cubicBezTo>
                    <a:pt x="103822" y="78789"/>
                    <a:pt x="103822" y="79741"/>
                    <a:pt x="102870" y="81646"/>
                  </a:cubicBezTo>
                  <a:cubicBezTo>
                    <a:pt x="102870" y="84504"/>
                    <a:pt x="101917" y="87361"/>
                    <a:pt x="100013" y="91171"/>
                  </a:cubicBezTo>
                  <a:close/>
                </a:path>
              </a:pathLst>
            </a:custGeom>
            <a:solidFill>
              <a:srgbClr val="B4B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38484" y="2687917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1905" y="0"/>
                  </a:moveTo>
                  <a:cubicBezTo>
                    <a:pt x="952" y="2858"/>
                    <a:pt x="952" y="5715"/>
                    <a:pt x="0" y="8573"/>
                  </a:cubicBezTo>
                  <a:cubicBezTo>
                    <a:pt x="952" y="5715"/>
                    <a:pt x="952" y="2858"/>
                    <a:pt x="1905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38484" y="2708806"/>
              <a:ext cx="3010" cy="13437"/>
            </a:xfrm>
            <a:custGeom>
              <a:avLst/>
              <a:gdLst/>
              <a:ahLst/>
              <a:cxnLst/>
              <a:rect l="l" t="t" r="r" b="b"/>
              <a:pathLst>
                <a:path w="1905" h="8572" extrusionOk="0">
                  <a:moveTo>
                    <a:pt x="0" y="0"/>
                  </a:moveTo>
                  <a:cubicBezTo>
                    <a:pt x="952" y="2857"/>
                    <a:pt x="952" y="5715"/>
                    <a:pt x="1905" y="8573"/>
                  </a:cubicBezTo>
                  <a:cubicBezTo>
                    <a:pt x="952" y="5715"/>
                    <a:pt x="952" y="2857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98153" y="2913218"/>
              <a:ext cx="1504" cy="5972"/>
            </a:xfrm>
            <a:custGeom>
              <a:avLst/>
              <a:gdLst/>
              <a:ahLst/>
              <a:cxnLst/>
              <a:rect l="l" t="t" r="r" b="b"/>
              <a:pathLst>
                <a:path w="952" h="3810" extrusionOk="0">
                  <a:moveTo>
                    <a:pt x="953" y="3810"/>
                  </a:moveTo>
                  <a:cubicBezTo>
                    <a:pt x="953" y="2858"/>
                    <a:pt x="0" y="1905"/>
                    <a:pt x="0" y="0"/>
                  </a:cubicBezTo>
                  <a:cubicBezTo>
                    <a:pt x="0" y="952"/>
                    <a:pt x="0" y="2858"/>
                    <a:pt x="953" y="3810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44508" y="2735663"/>
              <a:ext cx="3008" cy="4478"/>
            </a:xfrm>
            <a:custGeom>
              <a:avLst/>
              <a:gdLst/>
              <a:ahLst/>
              <a:cxnLst/>
              <a:rect l="l" t="t" r="r" b="b"/>
              <a:pathLst>
                <a:path w="1904" h="2857" extrusionOk="0">
                  <a:moveTo>
                    <a:pt x="0" y="0"/>
                  </a:moveTo>
                  <a:cubicBezTo>
                    <a:pt x="952" y="953"/>
                    <a:pt x="952" y="1905"/>
                    <a:pt x="1905" y="2858"/>
                  </a:cubicBezTo>
                  <a:cubicBezTo>
                    <a:pt x="952" y="1905"/>
                    <a:pt x="0" y="953"/>
                    <a:pt x="0" y="0"/>
                  </a:cubicBezTo>
                  <a:close/>
                </a:path>
              </a:pathLst>
            </a:custGeom>
            <a:solidFill>
              <a:srgbClr val="9FA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68171" y="3216922"/>
              <a:ext cx="312513" cy="175272"/>
            </a:xfrm>
            <a:custGeom>
              <a:avLst/>
              <a:gdLst/>
              <a:ahLst/>
              <a:cxnLst/>
              <a:rect l="l" t="t" r="r" b="b"/>
              <a:pathLst>
                <a:path w="197793" h="111816" extrusionOk="0">
                  <a:moveTo>
                    <a:pt x="108353" y="0"/>
                  </a:moveTo>
                  <a:cubicBezTo>
                    <a:pt x="151216" y="0"/>
                    <a:pt x="183601" y="23813"/>
                    <a:pt x="195983" y="64770"/>
                  </a:cubicBezTo>
                  <a:cubicBezTo>
                    <a:pt x="202651" y="85725"/>
                    <a:pt x="190268" y="106680"/>
                    <a:pt x="169313" y="111443"/>
                  </a:cubicBezTo>
                  <a:cubicBezTo>
                    <a:pt x="163598" y="112395"/>
                    <a:pt x="156931" y="111443"/>
                    <a:pt x="152168" y="109538"/>
                  </a:cubicBezTo>
                  <a:cubicBezTo>
                    <a:pt x="124546" y="96202"/>
                    <a:pt x="94066" y="93345"/>
                    <a:pt x="63586" y="92393"/>
                  </a:cubicBezTo>
                  <a:cubicBezTo>
                    <a:pt x="46441" y="91440"/>
                    <a:pt x="29296" y="89535"/>
                    <a:pt x="12151" y="85725"/>
                  </a:cubicBezTo>
                  <a:cubicBezTo>
                    <a:pt x="721" y="82868"/>
                    <a:pt x="-3089" y="72390"/>
                    <a:pt x="2626" y="61913"/>
                  </a:cubicBezTo>
                  <a:cubicBezTo>
                    <a:pt x="8341" y="52388"/>
                    <a:pt x="15961" y="42863"/>
                    <a:pt x="24533" y="35243"/>
                  </a:cubicBezTo>
                  <a:cubicBezTo>
                    <a:pt x="48346" y="13335"/>
                    <a:pt x="75968" y="0"/>
                    <a:pt x="108353" y="0"/>
                  </a:cubicBezTo>
                  <a:close/>
                </a:path>
              </a:pathLst>
            </a:custGeom>
            <a:solidFill>
              <a:srgbClr val="262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73231" y="3202611"/>
              <a:ext cx="383674" cy="211494"/>
            </a:xfrm>
            <a:custGeom>
              <a:avLst/>
              <a:gdLst/>
              <a:ahLst/>
              <a:cxnLst/>
              <a:rect l="l" t="t" r="r" b="b"/>
              <a:pathLst>
                <a:path w="196756" h="110730" extrusionOk="0">
                  <a:moveTo>
                    <a:pt x="81951" y="0"/>
                  </a:moveTo>
                  <a:cubicBezTo>
                    <a:pt x="130528" y="1905"/>
                    <a:pt x="163866" y="20955"/>
                    <a:pt x="189583" y="53340"/>
                  </a:cubicBezTo>
                  <a:cubicBezTo>
                    <a:pt x="202918" y="70485"/>
                    <a:pt x="197203" y="84773"/>
                    <a:pt x="176248" y="88583"/>
                  </a:cubicBezTo>
                  <a:cubicBezTo>
                    <a:pt x="166723" y="90488"/>
                    <a:pt x="157198" y="91440"/>
                    <a:pt x="147673" y="91440"/>
                  </a:cubicBezTo>
                  <a:cubicBezTo>
                    <a:pt x="131481" y="92393"/>
                    <a:pt x="114336" y="90488"/>
                    <a:pt x="98143" y="93345"/>
                  </a:cubicBezTo>
                  <a:cubicBezTo>
                    <a:pt x="80046" y="96202"/>
                    <a:pt x="62901" y="102870"/>
                    <a:pt x="45756" y="108585"/>
                  </a:cubicBezTo>
                  <a:cubicBezTo>
                    <a:pt x="23848" y="116205"/>
                    <a:pt x="988" y="102870"/>
                    <a:pt x="36" y="79058"/>
                  </a:cubicBezTo>
                  <a:cubicBezTo>
                    <a:pt x="-917" y="53340"/>
                    <a:pt x="17181" y="20002"/>
                    <a:pt x="48613" y="7620"/>
                  </a:cubicBezTo>
                  <a:cubicBezTo>
                    <a:pt x="60996" y="3810"/>
                    <a:pt x="74331" y="952"/>
                    <a:pt x="81951" y="0"/>
                  </a:cubicBez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874541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87769" y="2979871"/>
              <a:ext cx="116476" cy="115480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16434" y="3130115"/>
              <a:ext cx="1539775" cy="444140"/>
            </a:xfrm>
            <a:custGeom>
              <a:avLst/>
              <a:gdLst/>
              <a:ahLst/>
              <a:cxnLst/>
              <a:rect l="l" t="t" r="r" b="b"/>
              <a:pathLst>
                <a:path w="974541" h="283343" extrusionOk="0">
                  <a:moveTo>
                    <a:pt x="966701" y="124949"/>
                  </a:moveTo>
                  <a:cubicBezTo>
                    <a:pt x="968606" y="130664"/>
                    <a:pt x="970511" y="136379"/>
                    <a:pt x="971463" y="142094"/>
                  </a:cubicBezTo>
                  <a:cubicBezTo>
                    <a:pt x="977178" y="176384"/>
                    <a:pt x="975273" y="209722"/>
                    <a:pt x="962891" y="241154"/>
                  </a:cubicBezTo>
                  <a:cubicBezTo>
                    <a:pt x="949556" y="274492"/>
                    <a:pt x="910503" y="289732"/>
                    <a:pt x="876213" y="279254"/>
                  </a:cubicBezTo>
                  <a:cubicBezTo>
                    <a:pt x="842876" y="268777"/>
                    <a:pt x="808586" y="260204"/>
                    <a:pt x="775248" y="251632"/>
                  </a:cubicBezTo>
                  <a:cubicBezTo>
                    <a:pt x="750483" y="245917"/>
                    <a:pt x="725718" y="240202"/>
                    <a:pt x="700001" y="236392"/>
                  </a:cubicBezTo>
                  <a:cubicBezTo>
                    <a:pt x="679998" y="232582"/>
                    <a:pt x="660948" y="230677"/>
                    <a:pt x="640946" y="228772"/>
                  </a:cubicBezTo>
                  <a:cubicBezTo>
                    <a:pt x="606656" y="225914"/>
                    <a:pt x="572366" y="222104"/>
                    <a:pt x="537123" y="221152"/>
                  </a:cubicBezTo>
                  <a:cubicBezTo>
                    <a:pt x="503786" y="220199"/>
                    <a:pt x="470448" y="220199"/>
                    <a:pt x="436158" y="221152"/>
                  </a:cubicBezTo>
                  <a:cubicBezTo>
                    <a:pt x="411393" y="222104"/>
                    <a:pt x="387581" y="223057"/>
                    <a:pt x="362816" y="225914"/>
                  </a:cubicBezTo>
                  <a:cubicBezTo>
                    <a:pt x="338051" y="227819"/>
                    <a:pt x="313286" y="231629"/>
                    <a:pt x="289473" y="234487"/>
                  </a:cubicBezTo>
                  <a:cubicBezTo>
                    <a:pt x="267566" y="237344"/>
                    <a:pt x="246611" y="241154"/>
                    <a:pt x="224703" y="244964"/>
                  </a:cubicBezTo>
                  <a:cubicBezTo>
                    <a:pt x="200891" y="249727"/>
                    <a:pt x="176126" y="255442"/>
                    <a:pt x="152313" y="262109"/>
                  </a:cubicBezTo>
                  <a:cubicBezTo>
                    <a:pt x="131358" y="267824"/>
                    <a:pt x="110403" y="273539"/>
                    <a:pt x="89448" y="281159"/>
                  </a:cubicBezTo>
                  <a:cubicBezTo>
                    <a:pt x="63731" y="289732"/>
                    <a:pt x="21821" y="272587"/>
                    <a:pt x="10391" y="238297"/>
                  </a:cubicBezTo>
                  <a:cubicBezTo>
                    <a:pt x="-2944" y="201149"/>
                    <a:pt x="-2944" y="163049"/>
                    <a:pt x="7533" y="124949"/>
                  </a:cubicBezTo>
                  <a:cubicBezTo>
                    <a:pt x="7533" y="123997"/>
                    <a:pt x="8486" y="123997"/>
                    <a:pt x="9438" y="123044"/>
                  </a:cubicBezTo>
                  <a:cubicBezTo>
                    <a:pt x="13248" y="119234"/>
                    <a:pt x="18011" y="116377"/>
                    <a:pt x="20868" y="111614"/>
                  </a:cubicBezTo>
                  <a:cubicBezTo>
                    <a:pt x="42776" y="78277"/>
                    <a:pt x="72303" y="53512"/>
                    <a:pt x="106593" y="34462"/>
                  </a:cubicBezTo>
                  <a:cubicBezTo>
                    <a:pt x="121833" y="25889"/>
                    <a:pt x="138026" y="21127"/>
                    <a:pt x="154218" y="14459"/>
                  </a:cubicBezTo>
                  <a:cubicBezTo>
                    <a:pt x="179936" y="4934"/>
                    <a:pt x="206606" y="2077"/>
                    <a:pt x="234228" y="1124"/>
                  </a:cubicBezTo>
                  <a:cubicBezTo>
                    <a:pt x="261851" y="172"/>
                    <a:pt x="290426" y="4934"/>
                    <a:pt x="317096" y="12554"/>
                  </a:cubicBezTo>
                  <a:cubicBezTo>
                    <a:pt x="340908" y="19222"/>
                    <a:pt x="364721" y="29699"/>
                    <a:pt x="388533" y="36367"/>
                  </a:cubicBezTo>
                  <a:cubicBezTo>
                    <a:pt x="407583" y="42082"/>
                    <a:pt x="427586" y="45892"/>
                    <a:pt x="446636" y="47797"/>
                  </a:cubicBezTo>
                  <a:cubicBezTo>
                    <a:pt x="467591" y="49702"/>
                    <a:pt x="488546" y="49702"/>
                    <a:pt x="509501" y="47797"/>
                  </a:cubicBezTo>
                  <a:cubicBezTo>
                    <a:pt x="531408" y="46844"/>
                    <a:pt x="552363" y="44939"/>
                    <a:pt x="573318" y="39224"/>
                  </a:cubicBezTo>
                  <a:cubicBezTo>
                    <a:pt x="600941" y="32557"/>
                    <a:pt x="626658" y="22079"/>
                    <a:pt x="654281" y="13507"/>
                  </a:cubicBezTo>
                  <a:cubicBezTo>
                    <a:pt x="666663" y="9697"/>
                    <a:pt x="678093" y="5887"/>
                    <a:pt x="690476" y="3982"/>
                  </a:cubicBezTo>
                  <a:cubicBezTo>
                    <a:pt x="714288" y="172"/>
                    <a:pt x="738101" y="-1733"/>
                    <a:pt x="762866" y="2077"/>
                  </a:cubicBezTo>
                  <a:cubicBezTo>
                    <a:pt x="776201" y="3982"/>
                    <a:pt x="789536" y="4934"/>
                    <a:pt x="802871" y="8744"/>
                  </a:cubicBezTo>
                  <a:cubicBezTo>
                    <a:pt x="820016" y="13507"/>
                    <a:pt x="836208" y="19222"/>
                    <a:pt x="852401" y="25889"/>
                  </a:cubicBezTo>
                  <a:cubicBezTo>
                    <a:pt x="863831" y="30652"/>
                    <a:pt x="875261" y="36367"/>
                    <a:pt x="885738" y="43987"/>
                  </a:cubicBezTo>
                  <a:cubicBezTo>
                    <a:pt x="901931" y="56369"/>
                    <a:pt x="918123" y="68752"/>
                    <a:pt x="933363" y="83039"/>
                  </a:cubicBezTo>
                  <a:cubicBezTo>
                    <a:pt x="946698" y="95422"/>
                    <a:pt x="956223" y="110662"/>
                    <a:pt x="962891" y="126854"/>
                  </a:cubicBezTo>
                  <a:cubicBezTo>
                    <a:pt x="963843" y="126854"/>
                    <a:pt x="964796" y="125902"/>
                    <a:pt x="966701" y="124949"/>
                  </a:cubicBezTo>
                  <a:close/>
                  <a:moveTo>
                    <a:pt x="710478" y="55417"/>
                  </a:moveTo>
                  <a:cubicBezTo>
                    <a:pt x="678093" y="55417"/>
                    <a:pt x="650471" y="68752"/>
                    <a:pt x="626658" y="89707"/>
                  </a:cubicBezTo>
                  <a:cubicBezTo>
                    <a:pt x="618086" y="97327"/>
                    <a:pt x="610466" y="106852"/>
                    <a:pt x="604751" y="116377"/>
                  </a:cubicBezTo>
                  <a:cubicBezTo>
                    <a:pt x="598083" y="126854"/>
                    <a:pt x="601893" y="137332"/>
                    <a:pt x="614276" y="140189"/>
                  </a:cubicBezTo>
                  <a:cubicBezTo>
                    <a:pt x="631421" y="143999"/>
                    <a:pt x="648566" y="146857"/>
                    <a:pt x="665711" y="146857"/>
                  </a:cubicBezTo>
                  <a:cubicBezTo>
                    <a:pt x="696191" y="147809"/>
                    <a:pt x="725718" y="150667"/>
                    <a:pt x="754293" y="164002"/>
                  </a:cubicBezTo>
                  <a:cubicBezTo>
                    <a:pt x="759056" y="166859"/>
                    <a:pt x="765723" y="166859"/>
                    <a:pt x="771438" y="165907"/>
                  </a:cubicBezTo>
                  <a:cubicBezTo>
                    <a:pt x="793346" y="162097"/>
                    <a:pt x="804776" y="141142"/>
                    <a:pt x="798108" y="119234"/>
                  </a:cubicBezTo>
                  <a:cubicBezTo>
                    <a:pt x="785726" y="79229"/>
                    <a:pt x="753341" y="54464"/>
                    <a:pt x="710478" y="55417"/>
                  </a:cubicBezTo>
                  <a:close/>
                  <a:moveTo>
                    <a:pt x="258993" y="50654"/>
                  </a:moveTo>
                  <a:cubicBezTo>
                    <a:pt x="252326" y="52559"/>
                    <a:pt x="238038" y="54464"/>
                    <a:pt x="225656" y="59227"/>
                  </a:cubicBezTo>
                  <a:cubicBezTo>
                    <a:pt x="193271" y="71609"/>
                    <a:pt x="175173" y="104947"/>
                    <a:pt x="177078" y="130664"/>
                  </a:cubicBezTo>
                  <a:cubicBezTo>
                    <a:pt x="178031" y="153524"/>
                    <a:pt x="200891" y="167812"/>
                    <a:pt x="222798" y="160192"/>
                  </a:cubicBezTo>
                  <a:cubicBezTo>
                    <a:pt x="239943" y="153524"/>
                    <a:pt x="257088" y="147809"/>
                    <a:pt x="275186" y="144952"/>
                  </a:cubicBezTo>
                  <a:cubicBezTo>
                    <a:pt x="291378" y="142094"/>
                    <a:pt x="308523" y="143999"/>
                    <a:pt x="324716" y="143047"/>
                  </a:cubicBezTo>
                  <a:cubicBezTo>
                    <a:pt x="334241" y="142094"/>
                    <a:pt x="343766" y="142094"/>
                    <a:pt x="353291" y="140189"/>
                  </a:cubicBezTo>
                  <a:cubicBezTo>
                    <a:pt x="375198" y="136379"/>
                    <a:pt x="380913" y="122092"/>
                    <a:pt x="366626" y="104947"/>
                  </a:cubicBezTo>
                  <a:cubicBezTo>
                    <a:pt x="340908" y="71609"/>
                    <a:pt x="307571" y="52559"/>
                    <a:pt x="258993" y="50654"/>
                  </a:cubicBezTo>
                  <a:close/>
                </a:path>
              </a:pathLst>
            </a:custGeom>
            <a:solidFill>
              <a:srgbClr val="A1A2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flipH="1">
            <a:off x="9194436" y="5680288"/>
            <a:ext cx="1421760" cy="1259916"/>
            <a:chOff x="-57404" y="6066190"/>
            <a:chExt cx="959352" cy="850146"/>
          </a:xfrm>
        </p:grpSpPr>
        <p:sp>
          <p:nvSpPr>
            <p:cNvPr id="33" name="Google Shape;33;p2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35" name="Google Shape;35;p2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36" name="Google Shape;36;p2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" name="Google Shape;38;p2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2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" name="Google Shape;42;p2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 flipH="1">
            <a:off x="245345" y="2694815"/>
            <a:ext cx="1448131" cy="3087992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 flipH="1">
            <a:off x="2475486" y="2548662"/>
            <a:ext cx="2082258" cy="4773603"/>
            <a:chOff x="6209083" y="1899986"/>
            <a:chExt cx="1085697" cy="2488974"/>
          </a:xfrm>
        </p:grpSpPr>
        <p:sp>
          <p:nvSpPr>
            <p:cNvPr id="51" name="Google Shape;51;p2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 flipH="1">
            <a:off x="6270708" y="4189128"/>
            <a:ext cx="1441070" cy="3306949"/>
            <a:chOff x="4564559" y="2755331"/>
            <a:chExt cx="751379" cy="1724255"/>
          </a:xfrm>
        </p:grpSpPr>
        <p:sp>
          <p:nvSpPr>
            <p:cNvPr id="54" name="Google Shape;54;p2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flipH="1">
            <a:off x="6386445" y="5701719"/>
            <a:ext cx="1961981" cy="1987556"/>
            <a:chOff x="4232609" y="3544001"/>
            <a:chExt cx="1022984" cy="1036319"/>
          </a:xfrm>
        </p:grpSpPr>
        <p:sp>
          <p:nvSpPr>
            <p:cNvPr id="57" name="Google Shape;57;p2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 flipH="1">
            <a:off x="-810734" y="3035891"/>
            <a:ext cx="1968425" cy="3416883"/>
            <a:chOff x="7981884" y="2154029"/>
            <a:chExt cx="1026344" cy="1781575"/>
          </a:xfrm>
        </p:grpSpPr>
        <p:sp>
          <p:nvSpPr>
            <p:cNvPr id="60" name="Google Shape;60;p2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 flipH="1">
            <a:off x="10214977" y="4816068"/>
            <a:ext cx="2375470" cy="2361002"/>
            <a:chOff x="2327129" y="3221103"/>
            <a:chExt cx="1159671" cy="1202017"/>
          </a:xfrm>
        </p:grpSpPr>
        <p:sp>
          <p:nvSpPr>
            <p:cNvPr id="63" name="Google Shape;63;p2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64;p2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 rot="-802248" flipH="1">
            <a:off x="3829075" y="3023597"/>
            <a:ext cx="2375255" cy="3417623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 flipH="1">
            <a:off x="247999" y="4512485"/>
            <a:ext cx="642848" cy="243096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flipH="1">
            <a:off x="5524842" y="3637446"/>
            <a:ext cx="626000" cy="2765196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flipH="1">
            <a:off x="5414881" y="4061265"/>
            <a:ext cx="1526886" cy="2370692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2"/>
          <p:cNvGrpSpPr/>
          <p:nvPr/>
        </p:nvGrpSpPr>
        <p:grpSpPr>
          <a:xfrm flipH="1">
            <a:off x="-548372" y="4570928"/>
            <a:ext cx="1304019" cy="2569194"/>
            <a:chOff x="8191513" y="2954403"/>
            <a:chExt cx="679920" cy="1339587"/>
          </a:xfrm>
        </p:grpSpPr>
        <p:sp>
          <p:nvSpPr>
            <p:cNvPr id="79" name="Google Shape;79;p2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 flipH="1">
            <a:off x="485576" y="4930808"/>
            <a:ext cx="1033990" cy="2271444"/>
            <a:chOff x="7793199" y="3142045"/>
            <a:chExt cx="539126" cy="1184339"/>
          </a:xfrm>
        </p:grpSpPr>
        <p:sp>
          <p:nvSpPr>
            <p:cNvPr id="82" name="Google Shape;82;p2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2"/>
          <p:cNvGrpSpPr/>
          <p:nvPr/>
        </p:nvGrpSpPr>
        <p:grpSpPr>
          <a:xfrm flipH="1">
            <a:off x="891654" y="4874177"/>
            <a:ext cx="2217512" cy="2543594"/>
            <a:chOff x="6964378" y="3112518"/>
            <a:chExt cx="1156219" cy="1326239"/>
          </a:xfrm>
        </p:grpSpPr>
        <p:sp>
          <p:nvSpPr>
            <p:cNvPr id="85" name="Google Shape;85;p2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2"/>
          <p:cNvGrpSpPr/>
          <p:nvPr/>
        </p:nvGrpSpPr>
        <p:grpSpPr>
          <a:xfrm flipH="1">
            <a:off x="3821618" y="4397382"/>
            <a:ext cx="1740716" cy="3777822"/>
            <a:chOff x="5685287" y="2863915"/>
            <a:chExt cx="907616" cy="1969770"/>
          </a:xfrm>
        </p:grpSpPr>
        <p:sp>
          <p:nvSpPr>
            <p:cNvPr id="88" name="Google Shape;88;p2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 flipH="1">
            <a:off x="2585295" y="4404691"/>
            <a:ext cx="1660410" cy="3473653"/>
            <a:chOff x="6371781" y="2867726"/>
            <a:chExt cx="865744" cy="1811175"/>
          </a:xfrm>
        </p:grpSpPr>
        <p:sp>
          <p:nvSpPr>
            <p:cNvPr id="92" name="Google Shape;92;p2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 flipH="1">
            <a:off x="4754129" y="4908343"/>
            <a:ext cx="2126832" cy="2971527"/>
            <a:chOff x="4997749" y="3130332"/>
            <a:chExt cx="1108938" cy="1549365"/>
          </a:xfrm>
        </p:grpSpPr>
        <p:sp>
          <p:nvSpPr>
            <p:cNvPr id="95" name="Google Shape;95;p2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flipH="1">
            <a:off x="2944758" y="3184399"/>
            <a:ext cx="175334" cy="175334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flipH="1">
            <a:off x="2224993" y="2804424"/>
            <a:ext cx="164378" cy="164378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flipH="1">
            <a:off x="4672915" y="3018159"/>
            <a:ext cx="186295" cy="18629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flipH="1">
            <a:off x="1412049" y="3873103"/>
            <a:ext cx="84015" cy="84015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flipH="1">
            <a:off x="650285" y="2475526"/>
            <a:ext cx="142461" cy="142532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3180393" y="2607129"/>
            <a:ext cx="73057" cy="73057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flipH="1">
            <a:off x="6441253" y="3646579"/>
            <a:ext cx="135153" cy="135153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flipH="1">
            <a:off x="7018518" y="3946175"/>
            <a:ext cx="113236" cy="113236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flipH="1">
            <a:off x="7933762" y="5212150"/>
            <a:ext cx="175334" cy="175336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91440" y="45720"/>
                </a:moveTo>
                <a:cubicBezTo>
                  <a:pt x="91440" y="71438"/>
                  <a:pt x="70485" y="91440"/>
                  <a:pt x="45720" y="91440"/>
                </a:cubicBezTo>
                <a:cubicBezTo>
                  <a:pt x="20955" y="91440"/>
                  <a:pt x="0" y="70485"/>
                  <a:pt x="0" y="45720"/>
                </a:cubicBezTo>
                <a:cubicBezTo>
                  <a:pt x="0" y="20955"/>
                  <a:pt x="20955" y="0"/>
                  <a:pt x="45720" y="0"/>
                </a:cubicBezTo>
                <a:cubicBezTo>
                  <a:pt x="70485" y="0"/>
                  <a:pt x="91440" y="20003"/>
                  <a:pt x="91440" y="45720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flipH="1">
            <a:off x="8589571" y="5877108"/>
            <a:ext cx="127849" cy="127849"/>
          </a:xfrm>
          <a:custGeom>
            <a:avLst/>
            <a:gdLst/>
            <a:ahLst/>
            <a:cxnLst/>
            <a:rect l="l" t="t" r="r" b="b"/>
            <a:pathLst>
              <a:path w="66675" h="66675" extrusionOk="0">
                <a:moveTo>
                  <a:pt x="66675" y="33338"/>
                </a:moveTo>
                <a:cubicBezTo>
                  <a:pt x="66675" y="51749"/>
                  <a:pt x="51749" y="66675"/>
                  <a:pt x="33338" y="66675"/>
                </a:cubicBezTo>
                <a:cubicBezTo>
                  <a:pt x="14926" y="66675"/>
                  <a:pt x="0" y="51749"/>
                  <a:pt x="0" y="33338"/>
                </a:cubicBezTo>
                <a:cubicBezTo>
                  <a:pt x="0" y="14926"/>
                  <a:pt x="14926" y="0"/>
                  <a:pt x="33338" y="0"/>
                </a:cubicBezTo>
                <a:cubicBezTo>
                  <a:pt x="51749" y="0"/>
                  <a:pt x="66675" y="14926"/>
                  <a:pt x="66675" y="3333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flipH="1">
            <a:off x="9737664" y="4644008"/>
            <a:ext cx="124196" cy="124195"/>
          </a:xfrm>
          <a:custGeom>
            <a:avLst/>
            <a:gdLst/>
            <a:ahLst/>
            <a:cxnLst/>
            <a:rect l="l" t="t" r="r" b="b"/>
            <a:pathLst>
              <a:path w="64770" h="64769" extrusionOk="0">
                <a:moveTo>
                  <a:pt x="64770" y="32385"/>
                </a:moveTo>
                <a:cubicBezTo>
                  <a:pt x="64770" y="50482"/>
                  <a:pt x="50483" y="64770"/>
                  <a:pt x="32385" y="64770"/>
                </a:cubicBezTo>
                <a:cubicBezTo>
                  <a:pt x="14288" y="64770"/>
                  <a:pt x="0" y="50482"/>
                  <a:pt x="0" y="32385"/>
                </a:cubicBezTo>
                <a:cubicBezTo>
                  <a:pt x="0" y="14288"/>
                  <a:pt x="14288" y="0"/>
                  <a:pt x="32385" y="0"/>
                </a:cubicBezTo>
                <a:cubicBezTo>
                  <a:pt x="50483" y="0"/>
                  <a:pt x="64770" y="14288"/>
                  <a:pt x="64770" y="32385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flipH="1">
            <a:off x="10561916" y="4965797"/>
            <a:ext cx="102278" cy="102279"/>
          </a:xfrm>
          <a:custGeom>
            <a:avLst/>
            <a:gdLst/>
            <a:ahLst/>
            <a:cxnLst/>
            <a:rect l="l" t="t" r="r" b="b"/>
            <a:pathLst>
              <a:path w="53339" h="53340" extrusionOk="0">
                <a:moveTo>
                  <a:pt x="53340" y="26670"/>
                </a:moveTo>
                <a:cubicBezTo>
                  <a:pt x="53340" y="41399"/>
                  <a:pt x="41399" y="53340"/>
                  <a:pt x="26670" y="53340"/>
                </a:cubicBezTo>
                <a:cubicBezTo>
                  <a:pt x="11941" y="53340"/>
                  <a:pt x="0" y="41399"/>
                  <a:pt x="0" y="26670"/>
                </a:cubicBezTo>
                <a:cubicBezTo>
                  <a:pt x="0" y="11941"/>
                  <a:pt x="11940" y="0"/>
                  <a:pt x="26670" y="0"/>
                </a:cubicBezTo>
                <a:cubicBezTo>
                  <a:pt x="41399" y="0"/>
                  <a:pt x="53340" y="11941"/>
                  <a:pt x="53340" y="26670"/>
                </a:cubicBezTo>
                <a:close/>
              </a:path>
            </a:pathLst>
          </a:custGeom>
          <a:solidFill>
            <a:srgbClr val="295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flipH="1">
            <a:off x="11290816" y="4819653"/>
            <a:ext cx="124195" cy="124196"/>
          </a:xfrm>
          <a:custGeom>
            <a:avLst/>
            <a:gdLst/>
            <a:ahLst/>
            <a:cxnLst/>
            <a:rect l="l" t="t" r="r" b="b"/>
            <a:pathLst>
              <a:path w="64769" h="64770" extrusionOk="0">
                <a:moveTo>
                  <a:pt x="64770" y="32385"/>
                </a:moveTo>
                <a:cubicBezTo>
                  <a:pt x="64770" y="50483"/>
                  <a:pt x="50482" y="64770"/>
                  <a:pt x="32385" y="64770"/>
                </a:cubicBezTo>
                <a:cubicBezTo>
                  <a:pt x="14288" y="64770"/>
                  <a:pt x="0" y="50483"/>
                  <a:pt x="0" y="32385"/>
                </a:cubicBezTo>
                <a:cubicBezTo>
                  <a:pt x="0" y="14288"/>
                  <a:pt x="14288" y="0"/>
                  <a:pt x="32385" y="0"/>
                </a:cubicBezTo>
                <a:cubicBezTo>
                  <a:pt x="50482" y="953"/>
                  <a:pt x="64770" y="15240"/>
                  <a:pt x="64770" y="32385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flipH="1">
            <a:off x="11270722" y="5796992"/>
            <a:ext cx="135155" cy="135153"/>
          </a:xfrm>
          <a:custGeom>
            <a:avLst/>
            <a:gdLst/>
            <a:ahLst/>
            <a:cxnLst/>
            <a:rect l="l" t="t" r="r" b="b"/>
            <a:pathLst>
              <a:path w="70485" h="70484" extrusionOk="0">
                <a:moveTo>
                  <a:pt x="70485" y="35243"/>
                </a:moveTo>
                <a:cubicBezTo>
                  <a:pt x="70485" y="54293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3"/>
                </a:cubicBezTo>
                <a:cubicBezTo>
                  <a:pt x="0" y="16193"/>
                  <a:pt x="15240" y="0"/>
                  <a:pt x="35243" y="0"/>
                </a:cubicBezTo>
                <a:cubicBezTo>
                  <a:pt x="55245" y="953"/>
                  <a:pt x="70485" y="16193"/>
                  <a:pt x="70485" y="3524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flipH="1">
            <a:off x="8369167" y="4706525"/>
            <a:ext cx="102279" cy="102279"/>
          </a:xfrm>
          <a:custGeom>
            <a:avLst/>
            <a:gdLst/>
            <a:ahLst/>
            <a:cxnLst/>
            <a:rect l="l" t="t" r="r" b="b"/>
            <a:pathLst>
              <a:path w="53340" h="53340" extrusionOk="0">
                <a:moveTo>
                  <a:pt x="53340" y="26670"/>
                </a:moveTo>
                <a:cubicBezTo>
                  <a:pt x="53340" y="41399"/>
                  <a:pt x="41399" y="53340"/>
                  <a:pt x="26670" y="53340"/>
                </a:cubicBezTo>
                <a:cubicBezTo>
                  <a:pt x="11941" y="53340"/>
                  <a:pt x="0" y="41399"/>
                  <a:pt x="0" y="26670"/>
                </a:cubicBezTo>
                <a:cubicBezTo>
                  <a:pt x="0" y="11941"/>
                  <a:pt x="11941" y="0"/>
                  <a:pt x="26670" y="0"/>
                </a:cubicBezTo>
                <a:cubicBezTo>
                  <a:pt x="41399" y="0"/>
                  <a:pt x="53340" y="11941"/>
                  <a:pt x="53340" y="26670"/>
                </a:cubicBezTo>
                <a:close/>
              </a:path>
            </a:pathLst>
          </a:custGeom>
          <a:solidFill>
            <a:srgbClr val="295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flipH="1">
            <a:off x="1508869" y="2501174"/>
            <a:ext cx="76710" cy="76708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A picture containing table, sitting, white, ha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96692" flipH="1">
            <a:off x="7500641" y="5391412"/>
            <a:ext cx="2014467" cy="13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 amt="21000"/>
          </a:blip>
          <a:srcRect t="238" b="248"/>
          <a:stretch/>
        </p:blipFill>
        <p:spPr>
          <a:xfrm rot="-2925913" flipH="1">
            <a:off x="-1416662" y="-945033"/>
            <a:ext cx="8398244" cy="1028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body" idx="1"/>
          </p:nvPr>
        </p:nvSpPr>
        <p:spPr>
          <a:xfrm>
            <a:off x="2827550" y="1536625"/>
            <a:ext cx="8948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🐍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78" name="Google Shape;278;p4"/>
          <p:cNvGrpSpPr/>
          <p:nvPr/>
        </p:nvGrpSpPr>
        <p:grpSpPr>
          <a:xfrm flipH="1">
            <a:off x="9161993" y="-298758"/>
            <a:ext cx="3119195" cy="2458763"/>
            <a:chOff x="-123583" y="-266861"/>
            <a:chExt cx="3119195" cy="2458763"/>
          </a:xfrm>
        </p:grpSpPr>
        <p:grpSp>
          <p:nvGrpSpPr>
            <p:cNvPr id="279" name="Google Shape;279;p4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283" name="Google Shape;283;p4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284" name="Google Shape;284;p4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4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" name="Google Shape;286;p4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287" name="Google Shape;287;p4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288" name="Google Shape;288;p4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4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4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291" name="Google Shape;291;p4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4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3" name="Google Shape;293;p4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4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4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6" name="Google Shape;296;p4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297" name="Google Shape;297;p4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4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99;p4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300" name="Google Shape;300;p4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4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" name="Google Shape;302;p4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303" name="Google Shape;303;p4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" name="Google Shape;305;p4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306" name="Google Shape;306;p4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07;p4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08" name="Google Shape;308;p4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309" name="Google Shape;309;p4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310" name="Google Shape;310;p4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4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313" name="Google Shape;313;p4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5" name="Google Shape;315;p4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316" name="Google Shape;316;p4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8" name="Google Shape;318;p4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1" name="Google Shape;321;p4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322" name="Google Shape;322;p4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4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325" name="Google Shape;325;p4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7" name="Google Shape;327;p4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328" name="Google Shape;328;p4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0" name="Google Shape;330;p4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331" name="Google Shape;331;p4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3" name="Google Shape;333;p4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334" name="Google Shape;334;p4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335" name="Google Shape;335;p4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" name="Google Shape;337;p4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338" name="Google Shape;338;p4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0" name="Google Shape;340;p4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341" name="Google Shape;341;p4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46;p4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347" name="Google Shape;347;p4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48;p4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49" name="Google Shape;349;p4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350" name="Google Shape;350;p4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4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354" name="Google Shape;354;p4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" name="Google Shape;356;p4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4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358" name="Google Shape;358;p4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4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361" name="Google Shape;361;p4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4"/>
          <p:cNvGrpSpPr/>
          <p:nvPr/>
        </p:nvGrpSpPr>
        <p:grpSpPr>
          <a:xfrm flipH="1">
            <a:off x="-400258" y="2373560"/>
            <a:ext cx="5589633" cy="5016139"/>
            <a:chOff x="6989349" y="2374457"/>
            <a:chExt cx="5589633" cy="5016139"/>
          </a:xfrm>
        </p:grpSpPr>
        <p:sp>
          <p:nvSpPr>
            <p:cNvPr id="364" name="Google Shape;364;p4"/>
            <p:cNvSpPr/>
            <p:nvPr/>
          </p:nvSpPr>
          <p:spPr>
            <a:xfrm>
              <a:off x="7066265" y="2374457"/>
              <a:ext cx="5134103" cy="4506408"/>
            </a:xfrm>
            <a:custGeom>
              <a:avLst/>
              <a:gdLst/>
              <a:ahLst/>
              <a:cxnLst/>
              <a:rect l="l" t="t" r="r" b="b"/>
              <a:pathLst>
                <a:path w="6800137" h="4706431" extrusionOk="0">
                  <a:moveTo>
                    <a:pt x="6784070" y="0"/>
                  </a:moveTo>
                  <a:cubicBezTo>
                    <a:pt x="6789426" y="1559869"/>
                    <a:pt x="6794781" y="3119737"/>
                    <a:pt x="6800137" y="4679606"/>
                  </a:cubicBezTo>
                  <a:lnTo>
                    <a:pt x="1332" y="4706431"/>
                  </a:lnTo>
                  <a:cubicBezTo>
                    <a:pt x="-41196" y="4116864"/>
                    <a:pt x="929226" y="2392817"/>
                    <a:pt x="3594136" y="2373183"/>
                  </a:cubicBezTo>
                  <a:cubicBezTo>
                    <a:pt x="6259046" y="2353549"/>
                    <a:pt x="6746069" y="33293"/>
                    <a:pt x="6784070" y="0"/>
                  </a:cubicBezTo>
                  <a:close/>
                </a:path>
              </a:pathLst>
            </a:custGeom>
            <a:gradFill>
              <a:gsLst>
                <a:gs pos="0">
                  <a:srgbClr val="255B51"/>
                </a:gs>
                <a:gs pos="7000">
                  <a:srgbClr val="255B51"/>
                </a:gs>
                <a:gs pos="60000">
                  <a:srgbClr val="224943"/>
                </a:gs>
                <a:gs pos="100000">
                  <a:srgbClr val="224943"/>
                </a:gs>
              </a:gsLst>
              <a:lin ang="102001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4"/>
            <p:cNvGrpSpPr/>
            <p:nvPr/>
          </p:nvGrpSpPr>
          <p:grpSpPr>
            <a:xfrm>
              <a:off x="6989349" y="5013261"/>
              <a:ext cx="5589633" cy="2377336"/>
              <a:chOff x="-430066" y="2547139"/>
              <a:chExt cx="13401181" cy="5699678"/>
            </a:xfrm>
          </p:grpSpPr>
          <p:grpSp>
            <p:nvGrpSpPr>
              <p:cNvPr id="366" name="Google Shape;366;p4"/>
              <p:cNvGrpSpPr/>
              <p:nvPr/>
            </p:nvGrpSpPr>
            <p:grpSpPr>
              <a:xfrm>
                <a:off x="1544186" y="5751901"/>
                <a:ext cx="1421760" cy="1259916"/>
                <a:chOff x="-57404" y="6066190"/>
                <a:chExt cx="959352" cy="850146"/>
              </a:xfrm>
            </p:grpSpPr>
            <p:sp>
              <p:nvSpPr>
                <p:cNvPr id="367" name="Google Shape;367;p4"/>
                <p:cNvSpPr/>
                <p:nvPr/>
              </p:nvSpPr>
              <p:spPr>
                <a:xfrm>
                  <a:off x="-50142" y="6252659"/>
                  <a:ext cx="667285" cy="657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5" h="657432" extrusionOk="0">
                      <a:moveTo>
                        <a:pt x="541556" y="505985"/>
                      </a:moveTo>
                      <a:cubicBezTo>
                        <a:pt x="511076" y="485030"/>
                        <a:pt x="502503" y="460265"/>
                        <a:pt x="499646" y="425022"/>
                      </a:cubicBezTo>
                      <a:cubicBezTo>
                        <a:pt x="496788" y="389780"/>
                        <a:pt x="467261" y="330725"/>
                        <a:pt x="464403" y="295482"/>
                      </a:cubicBezTo>
                      <a:cubicBezTo>
                        <a:pt x="457736" y="223092"/>
                        <a:pt x="464403" y="157370"/>
                        <a:pt x="481548" y="105935"/>
                      </a:cubicBezTo>
                      <a:cubicBezTo>
                        <a:pt x="460593" y="96410"/>
                        <a:pt x="448211" y="85932"/>
                        <a:pt x="426303" y="105935"/>
                      </a:cubicBezTo>
                      <a:cubicBezTo>
                        <a:pt x="399633" y="129747"/>
                        <a:pt x="421541" y="182135"/>
                        <a:pt x="399633" y="237380"/>
                      </a:cubicBezTo>
                      <a:cubicBezTo>
                        <a:pt x="381536" y="283100"/>
                        <a:pt x="353913" y="328820"/>
                        <a:pt x="370106" y="391685"/>
                      </a:cubicBezTo>
                      <a:cubicBezTo>
                        <a:pt x="379631" y="428832"/>
                        <a:pt x="369153" y="468837"/>
                        <a:pt x="386298" y="517415"/>
                      </a:cubicBezTo>
                      <a:cubicBezTo>
                        <a:pt x="325338" y="500270"/>
                        <a:pt x="317718" y="467885"/>
                        <a:pt x="292001" y="411687"/>
                      </a:cubicBezTo>
                      <a:cubicBezTo>
                        <a:pt x="276761" y="379302"/>
                        <a:pt x="265331" y="345965"/>
                        <a:pt x="250091" y="313580"/>
                      </a:cubicBezTo>
                      <a:cubicBezTo>
                        <a:pt x="234851" y="281195"/>
                        <a:pt x="214848" y="254525"/>
                        <a:pt x="194846" y="225950"/>
                      </a:cubicBezTo>
                      <a:cubicBezTo>
                        <a:pt x="171986" y="191660"/>
                        <a:pt x="173891" y="159275"/>
                        <a:pt x="174843" y="119270"/>
                      </a:cubicBezTo>
                      <a:cubicBezTo>
                        <a:pt x="174843" y="93552"/>
                        <a:pt x="136743" y="37355"/>
                        <a:pt x="118646" y="17352"/>
                      </a:cubicBezTo>
                      <a:cubicBezTo>
                        <a:pt x="99596" y="-3603"/>
                        <a:pt x="81498" y="-2650"/>
                        <a:pt x="63401" y="4970"/>
                      </a:cubicBezTo>
                      <a:cubicBezTo>
                        <a:pt x="60543" y="11637"/>
                        <a:pt x="56733" y="17352"/>
                        <a:pt x="54828" y="24020"/>
                      </a:cubicBezTo>
                      <a:cubicBezTo>
                        <a:pt x="42446" y="58310"/>
                        <a:pt x="38636" y="95457"/>
                        <a:pt x="36731" y="132605"/>
                      </a:cubicBezTo>
                      <a:cubicBezTo>
                        <a:pt x="30063" y="154512"/>
                        <a:pt x="9108" y="223092"/>
                        <a:pt x="5298" y="243095"/>
                      </a:cubicBezTo>
                      <a:cubicBezTo>
                        <a:pt x="-6132" y="302150"/>
                        <a:pt x="4346" y="464075"/>
                        <a:pt x="5298" y="597425"/>
                      </a:cubicBezTo>
                      <a:cubicBezTo>
                        <a:pt x="90071" y="615522"/>
                        <a:pt x="198656" y="644097"/>
                        <a:pt x="285333" y="653622"/>
                      </a:cubicBezTo>
                      <a:cubicBezTo>
                        <a:pt x="336768" y="659337"/>
                        <a:pt x="468213" y="626000"/>
                        <a:pt x="476786" y="622190"/>
                      </a:cubicBezTo>
                      <a:cubicBezTo>
                        <a:pt x="532031" y="625047"/>
                        <a:pt x="566321" y="645050"/>
                        <a:pt x="598706" y="653622"/>
                      </a:cubicBezTo>
                      <a:cubicBezTo>
                        <a:pt x="613946" y="657432"/>
                        <a:pt x="638711" y="658385"/>
                        <a:pt x="667286" y="656480"/>
                      </a:cubicBezTo>
                      <a:cubicBezTo>
                        <a:pt x="663476" y="635525"/>
                        <a:pt x="658713" y="615522"/>
                        <a:pt x="649188" y="596472"/>
                      </a:cubicBezTo>
                      <a:cubicBezTo>
                        <a:pt x="624423" y="548847"/>
                        <a:pt x="582513" y="533607"/>
                        <a:pt x="541556" y="50598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8" name="Google Shape;368;p4"/>
                <p:cNvGrpSpPr/>
                <p:nvPr/>
              </p:nvGrpSpPr>
              <p:grpSpPr>
                <a:xfrm>
                  <a:off x="23831" y="6082455"/>
                  <a:ext cx="878117" cy="822882"/>
                  <a:chOff x="23831" y="6082455"/>
                  <a:chExt cx="878117" cy="822882"/>
                </a:xfrm>
              </p:grpSpPr>
              <p:grpSp>
                <p:nvGrpSpPr>
                  <p:cNvPr id="369" name="Google Shape;369;p4"/>
                  <p:cNvGrpSpPr/>
                  <p:nvPr/>
                </p:nvGrpSpPr>
                <p:grpSpPr>
                  <a:xfrm>
                    <a:off x="510471" y="6536712"/>
                    <a:ext cx="391477" cy="368625"/>
                    <a:chOff x="510471" y="6536712"/>
                    <a:chExt cx="391477" cy="368625"/>
                  </a:xfrm>
                </p:grpSpPr>
                <p:sp>
                  <p:nvSpPr>
                    <p:cNvPr id="370" name="Google Shape;370;p4"/>
                    <p:cNvSpPr/>
                    <p:nvPr/>
                  </p:nvSpPr>
                  <p:spPr>
                    <a:xfrm>
                      <a:off x="510471" y="6665076"/>
                      <a:ext cx="391477" cy="2402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1477" h="240261" extrusionOk="0">
                          <a:moveTo>
                            <a:pt x="340042" y="6899"/>
                          </a:moveTo>
                          <a:cubicBezTo>
                            <a:pt x="315278" y="12614"/>
                            <a:pt x="294323" y="-4531"/>
                            <a:pt x="277178" y="1184"/>
                          </a:cubicBezTo>
                          <a:cubicBezTo>
                            <a:pt x="261938" y="5946"/>
                            <a:pt x="248602" y="24996"/>
                            <a:pt x="236220" y="33569"/>
                          </a:cubicBezTo>
                          <a:cubicBezTo>
                            <a:pt x="208598" y="51666"/>
                            <a:pt x="204788" y="39284"/>
                            <a:pt x="175260" y="44999"/>
                          </a:cubicBezTo>
                          <a:cubicBezTo>
                            <a:pt x="141923" y="51666"/>
                            <a:pt x="91440" y="60239"/>
                            <a:pt x="62865" y="52619"/>
                          </a:cubicBezTo>
                          <a:cubicBezTo>
                            <a:pt x="59055" y="55476"/>
                            <a:pt x="55245" y="57381"/>
                            <a:pt x="52388" y="59286"/>
                          </a:cubicBezTo>
                          <a:cubicBezTo>
                            <a:pt x="41910" y="65001"/>
                            <a:pt x="24765" y="90719"/>
                            <a:pt x="13335" y="96434"/>
                          </a:cubicBezTo>
                          <a:cubicBezTo>
                            <a:pt x="8573" y="99291"/>
                            <a:pt x="3810" y="101196"/>
                            <a:pt x="0" y="103101"/>
                          </a:cubicBezTo>
                          <a:cubicBezTo>
                            <a:pt x="33338" y="123104"/>
                            <a:pt x="65723" y="141201"/>
                            <a:pt x="84773" y="180254"/>
                          </a:cubicBezTo>
                          <a:cubicBezTo>
                            <a:pt x="94298" y="199304"/>
                            <a:pt x="99060" y="220259"/>
                            <a:pt x="102870" y="240261"/>
                          </a:cubicBezTo>
                          <a:cubicBezTo>
                            <a:pt x="198120" y="234546"/>
                            <a:pt x="366713" y="191684"/>
                            <a:pt x="391478" y="151679"/>
                          </a:cubicBezTo>
                          <a:cubicBezTo>
                            <a:pt x="390525" y="99291"/>
                            <a:pt x="382905" y="52619"/>
                            <a:pt x="370523" y="231"/>
                          </a:cubicBezTo>
                          <a:cubicBezTo>
                            <a:pt x="367665" y="231"/>
                            <a:pt x="340995" y="5946"/>
                            <a:pt x="340042" y="6899"/>
                          </a:cubicBezTo>
                          <a:close/>
                        </a:path>
                      </a:pathLst>
                    </a:custGeom>
                    <a:solidFill>
                      <a:srgbClr val="99969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1" name="Google Shape;371;p4"/>
                    <p:cNvSpPr/>
                    <p:nvPr/>
                  </p:nvSpPr>
                  <p:spPr>
                    <a:xfrm>
                      <a:off x="575233" y="6536712"/>
                      <a:ext cx="306704" cy="1870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704" h="187013" extrusionOk="0">
                          <a:moveTo>
                            <a:pt x="113348" y="177165"/>
                          </a:moveTo>
                          <a:cubicBezTo>
                            <a:pt x="142875" y="171450"/>
                            <a:pt x="146685" y="183832"/>
                            <a:pt x="174307" y="165735"/>
                          </a:cubicBezTo>
                          <a:cubicBezTo>
                            <a:pt x="186690" y="157163"/>
                            <a:pt x="200025" y="139065"/>
                            <a:pt x="215265" y="133350"/>
                          </a:cubicBezTo>
                          <a:cubicBezTo>
                            <a:pt x="233363" y="127635"/>
                            <a:pt x="253365" y="144780"/>
                            <a:pt x="278130" y="139065"/>
                          </a:cubicBezTo>
                          <a:cubicBezTo>
                            <a:pt x="279082" y="139065"/>
                            <a:pt x="305753" y="133350"/>
                            <a:pt x="306705" y="132397"/>
                          </a:cubicBezTo>
                          <a:cubicBezTo>
                            <a:pt x="295275" y="87630"/>
                            <a:pt x="289560" y="45720"/>
                            <a:pt x="278130" y="0"/>
                          </a:cubicBezTo>
                          <a:cubicBezTo>
                            <a:pt x="257175" y="11430"/>
                            <a:pt x="192405" y="27622"/>
                            <a:pt x="176213" y="44767"/>
                          </a:cubicBezTo>
                          <a:cubicBezTo>
                            <a:pt x="132398" y="93345"/>
                            <a:pt x="149542" y="117157"/>
                            <a:pt x="60007" y="138113"/>
                          </a:cubicBezTo>
                          <a:cubicBezTo>
                            <a:pt x="49530" y="140970"/>
                            <a:pt x="22860" y="167640"/>
                            <a:pt x="0" y="183832"/>
                          </a:cubicBezTo>
                          <a:cubicBezTo>
                            <a:pt x="29527" y="191452"/>
                            <a:pt x="80010" y="183832"/>
                            <a:pt x="113348" y="177165"/>
                          </a:cubicBezTo>
                          <a:close/>
                        </a:path>
                      </a:pathLst>
                    </a:custGeom>
                    <a:solidFill>
                      <a:srgbClr val="87828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2" name="Google Shape;372;p4"/>
                  <p:cNvSpPr/>
                  <p:nvPr/>
                </p:nvSpPr>
                <p:spPr>
                  <a:xfrm>
                    <a:off x="410761" y="6262239"/>
                    <a:ext cx="401644" cy="509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644" h="509740" extrusionOk="0">
                        <a:moveTo>
                          <a:pt x="154947" y="465925"/>
                        </a:moveTo>
                        <a:cubicBezTo>
                          <a:pt x="180664" y="450685"/>
                          <a:pt x="213049" y="415443"/>
                          <a:pt x="225432" y="412585"/>
                        </a:cubicBezTo>
                        <a:cubicBezTo>
                          <a:pt x="315919" y="391630"/>
                          <a:pt x="297822" y="367818"/>
                          <a:pt x="341637" y="319240"/>
                        </a:cubicBezTo>
                        <a:cubicBezTo>
                          <a:pt x="356877" y="302095"/>
                          <a:pt x="380689" y="290665"/>
                          <a:pt x="401644" y="279235"/>
                        </a:cubicBezTo>
                        <a:cubicBezTo>
                          <a:pt x="366402" y="197320"/>
                          <a:pt x="318777" y="121120"/>
                          <a:pt x="262579" y="56350"/>
                        </a:cubicBezTo>
                        <a:cubicBezTo>
                          <a:pt x="240672" y="31585"/>
                          <a:pt x="216859" y="2058"/>
                          <a:pt x="181617" y="153"/>
                        </a:cubicBezTo>
                        <a:cubicBezTo>
                          <a:pt x="150184" y="-1752"/>
                          <a:pt x="115894" y="14440"/>
                          <a:pt x="87319" y="32538"/>
                        </a:cubicBezTo>
                        <a:cubicBezTo>
                          <a:pt x="58744" y="54445"/>
                          <a:pt x="33027" y="78258"/>
                          <a:pt x="19692" y="96355"/>
                        </a:cubicBezTo>
                        <a:cubicBezTo>
                          <a:pt x="2547" y="147790"/>
                          <a:pt x="-4121" y="213513"/>
                          <a:pt x="2547" y="285903"/>
                        </a:cubicBezTo>
                        <a:cubicBezTo>
                          <a:pt x="6357" y="321145"/>
                          <a:pt x="34932" y="380200"/>
                          <a:pt x="37789" y="415443"/>
                        </a:cubicBezTo>
                        <a:cubicBezTo>
                          <a:pt x="40647" y="450685"/>
                          <a:pt x="49219" y="475450"/>
                          <a:pt x="79699" y="496405"/>
                        </a:cubicBezTo>
                        <a:cubicBezTo>
                          <a:pt x="86367" y="501168"/>
                          <a:pt x="93987" y="504978"/>
                          <a:pt x="100654" y="509740"/>
                        </a:cubicBezTo>
                        <a:cubicBezTo>
                          <a:pt x="105417" y="507835"/>
                          <a:pt x="110179" y="505930"/>
                          <a:pt x="113989" y="503073"/>
                        </a:cubicBezTo>
                        <a:cubicBezTo>
                          <a:pt x="127324" y="497358"/>
                          <a:pt x="144469" y="472593"/>
                          <a:pt x="154947" y="465925"/>
                        </a:cubicBezTo>
                        <a:close/>
                      </a:path>
                    </a:pathLst>
                  </a:custGeom>
                  <a:solidFill>
                    <a:srgbClr val="A5A0A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23831" y="6082455"/>
                    <a:ext cx="474249" cy="688571"/>
                    <a:chOff x="23831" y="6082455"/>
                    <a:chExt cx="474249" cy="688571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154228" y="6174761"/>
                      <a:ext cx="343852" cy="5962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3852" h="596265" extrusionOk="0">
                          <a:moveTo>
                            <a:pt x="340995" y="122873"/>
                          </a:moveTo>
                          <a:cubicBezTo>
                            <a:pt x="330518" y="95250"/>
                            <a:pt x="306705" y="69533"/>
                            <a:pt x="289560" y="48578"/>
                          </a:cubicBezTo>
                          <a:cubicBezTo>
                            <a:pt x="275272" y="31433"/>
                            <a:pt x="260033" y="15240"/>
                            <a:pt x="244793" y="0"/>
                          </a:cubicBezTo>
                          <a:cubicBezTo>
                            <a:pt x="227647" y="123825"/>
                            <a:pt x="104775" y="270510"/>
                            <a:pt x="0" y="319088"/>
                          </a:cubicBezTo>
                          <a:cubicBezTo>
                            <a:pt x="16192" y="342900"/>
                            <a:pt x="32385" y="365760"/>
                            <a:pt x="44767" y="392430"/>
                          </a:cubicBezTo>
                          <a:cubicBezTo>
                            <a:pt x="60007" y="424815"/>
                            <a:pt x="71438" y="458153"/>
                            <a:pt x="86677" y="490538"/>
                          </a:cubicBezTo>
                          <a:cubicBezTo>
                            <a:pt x="112395" y="545783"/>
                            <a:pt x="120015" y="579120"/>
                            <a:pt x="180975" y="596265"/>
                          </a:cubicBezTo>
                          <a:cubicBezTo>
                            <a:pt x="163830" y="547688"/>
                            <a:pt x="174308" y="508635"/>
                            <a:pt x="164783" y="470535"/>
                          </a:cubicBezTo>
                          <a:cubicBezTo>
                            <a:pt x="148590" y="407670"/>
                            <a:pt x="176213" y="361950"/>
                            <a:pt x="194310" y="316230"/>
                          </a:cubicBezTo>
                          <a:cubicBezTo>
                            <a:pt x="216218" y="260033"/>
                            <a:pt x="194310" y="208598"/>
                            <a:pt x="220980" y="184785"/>
                          </a:cubicBezTo>
                          <a:cubicBezTo>
                            <a:pt x="242888" y="164783"/>
                            <a:pt x="255270" y="175260"/>
                            <a:pt x="276225" y="184785"/>
                          </a:cubicBezTo>
                          <a:cubicBezTo>
                            <a:pt x="289560" y="166688"/>
                            <a:pt x="315278" y="142875"/>
                            <a:pt x="343853" y="120968"/>
                          </a:cubicBezTo>
                          <a:cubicBezTo>
                            <a:pt x="343853" y="120968"/>
                            <a:pt x="341947" y="121920"/>
                            <a:pt x="340995" y="122873"/>
                          </a:cubicBezTo>
                          <a:close/>
                        </a:path>
                      </a:pathLst>
                    </a:custGeom>
                    <a:solidFill>
                      <a:srgbClr val="99969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23831" y="6082455"/>
                      <a:ext cx="384810" cy="423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4810" h="423748" extrusionOk="0">
                          <a:moveTo>
                            <a:pt x="384810" y="103708"/>
                          </a:moveTo>
                          <a:cubicBezTo>
                            <a:pt x="364808" y="84658"/>
                            <a:pt x="344805" y="66561"/>
                            <a:pt x="322898" y="50368"/>
                          </a:cubicBezTo>
                          <a:cubicBezTo>
                            <a:pt x="294323" y="28461"/>
                            <a:pt x="251460" y="-12497"/>
                            <a:pt x="213360" y="3696"/>
                          </a:cubicBezTo>
                          <a:cubicBezTo>
                            <a:pt x="189548" y="13221"/>
                            <a:pt x="167640" y="35128"/>
                            <a:pt x="147638" y="49416"/>
                          </a:cubicBezTo>
                          <a:cubicBezTo>
                            <a:pt x="123825" y="66561"/>
                            <a:pt x="99060" y="83706"/>
                            <a:pt x="75248" y="102756"/>
                          </a:cubicBezTo>
                          <a:cubicBezTo>
                            <a:pt x="44768" y="126568"/>
                            <a:pt x="17145" y="153238"/>
                            <a:pt x="0" y="187528"/>
                          </a:cubicBezTo>
                          <a:cubicBezTo>
                            <a:pt x="18097" y="179908"/>
                            <a:pt x="35243" y="178956"/>
                            <a:pt x="55245" y="199911"/>
                          </a:cubicBezTo>
                          <a:cubicBezTo>
                            <a:pt x="73343" y="219913"/>
                            <a:pt x="111443" y="276111"/>
                            <a:pt x="111443" y="301828"/>
                          </a:cubicBezTo>
                          <a:cubicBezTo>
                            <a:pt x="111443" y="340881"/>
                            <a:pt x="108585" y="374218"/>
                            <a:pt x="131445" y="408508"/>
                          </a:cubicBezTo>
                          <a:cubicBezTo>
                            <a:pt x="135255" y="413271"/>
                            <a:pt x="138113" y="418033"/>
                            <a:pt x="141923" y="423748"/>
                          </a:cubicBezTo>
                          <a:cubicBezTo>
                            <a:pt x="243840" y="374218"/>
                            <a:pt x="366713" y="226581"/>
                            <a:pt x="384810" y="103708"/>
                          </a:cubicBezTo>
                          <a:close/>
                        </a:path>
                      </a:pathLst>
                    </a:custGeom>
                    <a:solidFill>
                      <a:srgbClr val="A5A0A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76" name="Google Shape;376;p4"/>
                <p:cNvSpPr/>
                <p:nvPr/>
              </p:nvSpPr>
              <p:spPr>
                <a:xfrm>
                  <a:off x="451408" y="6303349"/>
                  <a:ext cx="220979" cy="43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79" h="43815" extrusionOk="0">
                      <a:moveTo>
                        <a:pt x="10477" y="41910"/>
                      </a:moveTo>
                      <a:cubicBezTo>
                        <a:pt x="6667" y="41910"/>
                        <a:pt x="3810" y="42863"/>
                        <a:pt x="0" y="43815"/>
                      </a:cubicBezTo>
                      <a:cubicBezTo>
                        <a:pt x="20002" y="27622"/>
                        <a:pt x="41910" y="12383"/>
                        <a:pt x="63817" y="953"/>
                      </a:cubicBezTo>
                      <a:cubicBezTo>
                        <a:pt x="63817" y="953"/>
                        <a:pt x="64770" y="953"/>
                        <a:pt x="64770" y="0"/>
                      </a:cubicBezTo>
                      <a:cubicBezTo>
                        <a:pt x="67627" y="0"/>
                        <a:pt x="70485" y="0"/>
                        <a:pt x="73342" y="0"/>
                      </a:cubicBezTo>
                      <a:cubicBezTo>
                        <a:pt x="49530" y="9525"/>
                        <a:pt x="28575" y="23813"/>
                        <a:pt x="10477" y="41910"/>
                      </a:cubicBezTo>
                      <a:close/>
                      <a:moveTo>
                        <a:pt x="188595" y="10478"/>
                      </a:moveTo>
                      <a:cubicBezTo>
                        <a:pt x="199073" y="15240"/>
                        <a:pt x="208598" y="20955"/>
                        <a:pt x="217170" y="29528"/>
                      </a:cubicBezTo>
                      <a:cubicBezTo>
                        <a:pt x="218123" y="30480"/>
                        <a:pt x="220027" y="32385"/>
                        <a:pt x="220980" y="33338"/>
                      </a:cubicBezTo>
                      <a:cubicBezTo>
                        <a:pt x="210502" y="24765"/>
                        <a:pt x="200025" y="17145"/>
                        <a:pt x="188595" y="10478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-57404" y="6557666"/>
                  <a:ext cx="886954" cy="35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954" h="358670" extrusionOk="0">
                      <a:moveTo>
                        <a:pt x="731697" y="319088"/>
                      </a:moveTo>
                      <a:cubicBezTo>
                        <a:pt x="706932" y="315278"/>
                        <a:pt x="655497" y="287655"/>
                        <a:pt x="651687" y="280988"/>
                      </a:cubicBezTo>
                      <a:cubicBezTo>
                        <a:pt x="640257" y="261938"/>
                        <a:pt x="618350" y="228600"/>
                        <a:pt x="569772" y="214313"/>
                      </a:cubicBezTo>
                      <a:cubicBezTo>
                        <a:pt x="569772" y="244793"/>
                        <a:pt x="612635" y="262890"/>
                        <a:pt x="620255" y="269558"/>
                      </a:cubicBezTo>
                      <a:cubicBezTo>
                        <a:pt x="624065" y="273368"/>
                        <a:pt x="623112" y="295275"/>
                        <a:pt x="611682" y="299085"/>
                      </a:cubicBezTo>
                      <a:cubicBezTo>
                        <a:pt x="599300" y="302895"/>
                        <a:pt x="575487" y="288608"/>
                        <a:pt x="565962" y="281940"/>
                      </a:cubicBezTo>
                      <a:cubicBezTo>
                        <a:pt x="534530" y="259080"/>
                        <a:pt x="509765" y="267653"/>
                        <a:pt x="480237" y="244793"/>
                      </a:cubicBezTo>
                      <a:cubicBezTo>
                        <a:pt x="468807" y="236220"/>
                        <a:pt x="475475" y="200977"/>
                        <a:pt x="438327" y="170498"/>
                      </a:cubicBezTo>
                      <a:cubicBezTo>
                        <a:pt x="406895" y="143827"/>
                        <a:pt x="388797" y="80963"/>
                        <a:pt x="379272" y="0"/>
                      </a:cubicBezTo>
                      <a:cubicBezTo>
                        <a:pt x="357365" y="60008"/>
                        <a:pt x="369747" y="146685"/>
                        <a:pt x="383082" y="246698"/>
                      </a:cubicBezTo>
                      <a:cubicBezTo>
                        <a:pt x="361175" y="266700"/>
                        <a:pt x="357365" y="309563"/>
                        <a:pt x="343077" y="336233"/>
                      </a:cubicBezTo>
                      <a:cubicBezTo>
                        <a:pt x="335457" y="315278"/>
                        <a:pt x="321170" y="296228"/>
                        <a:pt x="307835" y="282893"/>
                      </a:cubicBezTo>
                      <a:cubicBezTo>
                        <a:pt x="281165" y="256223"/>
                        <a:pt x="254495" y="252413"/>
                        <a:pt x="221157" y="240030"/>
                      </a:cubicBezTo>
                      <a:cubicBezTo>
                        <a:pt x="168770" y="220980"/>
                        <a:pt x="154482" y="159068"/>
                        <a:pt x="129717" y="112395"/>
                      </a:cubicBezTo>
                      <a:cubicBezTo>
                        <a:pt x="116382" y="87630"/>
                        <a:pt x="61137" y="3810"/>
                        <a:pt x="5892" y="10478"/>
                      </a:cubicBezTo>
                      <a:cubicBezTo>
                        <a:pt x="-7443" y="72390"/>
                        <a:pt x="5892" y="272415"/>
                        <a:pt x="6845" y="295275"/>
                      </a:cubicBezTo>
                      <a:cubicBezTo>
                        <a:pt x="59232" y="302895"/>
                        <a:pt x="228777" y="351473"/>
                        <a:pt x="294500" y="352425"/>
                      </a:cubicBezTo>
                      <a:cubicBezTo>
                        <a:pt x="313550" y="356235"/>
                        <a:pt x="478332" y="338138"/>
                        <a:pt x="487857" y="322898"/>
                      </a:cubicBezTo>
                      <a:cubicBezTo>
                        <a:pt x="544055" y="334328"/>
                        <a:pt x="591680" y="362903"/>
                        <a:pt x="663117" y="358140"/>
                      </a:cubicBezTo>
                      <a:cubicBezTo>
                        <a:pt x="752652" y="352425"/>
                        <a:pt x="865047" y="320993"/>
                        <a:pt x="886955" y="306705"/>
                      </a:cubicBezTo>
                      <a:cubicBezTo>
                        <a:pt x="831710" y="280035"/>
                        <a:pt x="777417" y="313373"/>
                        <a:pt x="731697" y="319088"/>
                      </a:cubicBezTo>
                      <a:close/>
                    </a:path>
                  </a:pathLst>
                </a:custGeom>
                <a:solidFill>
                  <a:srgbClr val="6D69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7543" y="6066190"/>
                  <a:ext cx="444817" cy="456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17" h="456233" extrusionOk="0">
                      <a:moveTo>
                        <a:pt x="395288" y="97141"/>
                      </a:moveTo>
                      <a:cubicBezTo>
                        <a:pt x="377190" y="79996"/>
                        <a:pt x="350520" y="68566"/>
                        <a:pt x="329565" y="52374"/>
                      </a:cubicBezTo>
                      <a:cubicBezTo>
                        <a:pt x="287655" y="19989"/>
                        <a:pt x="245745" y="-12396"/>
                        <a:pt x="215265" y="4749"/>
                      </a:cubicBezTo>
                      <a:cubicBezTo>
                        <a:pt x="169545" y="31419"/>
                        <a:pt x="44768" y="127621"/>
                        <a:pt x="27622" y="148576"/>
                      </a:cubicBezTo>
                      <a:cubicBezTo>
                        <a:pt x="20002" y="158101"/>
                        <a:pt x="4763" y="185724"/>
                        <a:pt x="0" y="201916"/>
                      </a:cubicBezTo>
                      <a:cubicBezTo>
                        <a:pt x="6667" y="200011"/>
                        <a:pt x="20955" y="198106"/>
                        <a:pt x="26670" y="200011"/>
                      </a:cubicBezTo>
                      <a:cubicBezTo>
                        <a:pt x="54293" y="208584"/>
                        <a:pt x="69533" y="229539"/>
                        <a:pt x="85725" y="255256"/>
                      </a:cubicBezTo>
                      <a:cubicBezTo>
                        <a:pt x="103823" y="283831"/>
                        <a:pt x="102870" y="311454"/>
                        <a:pt x="105727" y="342886"/>
                      </a:cubicBezTo>
                      <a:cubicBezTo>
                        <a:pt x="106680" y="352411"/>
                        <a:pt x="110490" y="360031"/>
                        <a:pt x="112395" y="369556"/>
                      </a:cubicBezTo>
                      <a:cubicBezTo>
                        <a:pt x="121920" y="408609"/>
                        <a:pt x="146685" y="420991"/>
                        <a:pt x="166687" y="456234"/>
                      </a:cubicBezTo>
                      <a:cubicBezTo>
                        <a:pt x="165735" y="439089"/>
                        <a:pt x="160020" y="410514"/>
                        <a:pt x="141923" y="391464"/>
                      </a:cubicBezTo>
                      <a:cubicBezTo>
                        <a:pt x="132398" y="381939"/>
                        <a:pt x="136208" y="345744"/>
                        <a:pt x="140970" y="330504"/>
                      </a:cubicBezTo>
                      <a:cubicBezTo>
                        <a:pt x="145733" y="315264"/>
                        <a:pt x="152400" y="300976"/>
                        <a:pt x="145733" y="284784"/>
                      </a:cubicBezTo>
                      <a:cubicBezTo>
                        <a:pt x="137160" y="261924"/>
                        <a:pt x="109537" y="247636"/>
                        <a:pt x="97155" y="226681"/>
                      </a:cubicBezTo>
                      <a:cubicBezTo>
                        <a:pt x="80963" y="200011"/>
                        <a:pt x="75248" y="168579"/>
                        <a:pt x="91440" y="139051"/>
                      </a:cubicBezTo>
                      <a:cubicBezTo>
                        <a:pt x="96202" y="130479"/>
                        <a:pt x="102870" y="123811"/>
                        <a:pt x="109537" y="117144"/>
                      </a:cubicBezTo>
                      <a:cubicBezTo>
                        <a:pt x="127635" y="102856"/>
                        <a:pt x="145733" y="88569"/>
                        <a:pt x="163830" y="74281"/>
                      </a:cubicBezTo>
                      <a:cubicBezTo>
                        <a:pt x="185737" y="56184"/>
                        <a:pt x="206693" y="36181"/>
                        <a:pt x="235268" y="31419"/>
                      </a:cubicBezTo>
                      <a:cubicBezTo>
                        <a:pt x="247650" y="29514"/>
                        <a:pt x="259080" y="31419"/>
                        <a:pt x="270510" y="34276"/>
                      </a:cubicBezTo>
                      <a:cubicBezTo>
                        <a:pt x="297180" y="45706"/>
                        <a:pt x="322898" y="65709"/>
                        <a:pt x="342900" y="78091"/>
                      </a:cubicBezTo>
                      <a:cubicBezTo>
                        <a:pt x="360998" y="89521"/>
                        <a:pt x="377190" y="98094"/>
                        <a:pt x="391478" y="113334"/>
                      </a:cubicBezTo>
                      <a:cubicBezTo>
                        <a:pt x="406718" y="129526"/>
                        <a:pt x="423863" y="152386"/>
                        <a:pt x="444818" y="166674"/>
                      </a:cubicBezTo>
                      <a:cubicBezTo>
                        <a:pt x="426720" y="140956"/>
                        <a:pt x="414338" y="115239"/>
                        <a:pt x="395288" y="97141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359825" y="6248965"/>
                  <a:ext cx="389714" cy="35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714" h="350611" extrusionOk="0">
                      <a:moveTo>
                        <a:pt x="323040" y="77244"/>
                      </a:moveTo>
                      <a:cubicBezTo>
                        <a:pt x="300180" y="45812"/>
                        <a:pt x="256365" y="2949"/>
                        <a:pt x="219218" y="92"/>
                      </a:cubicBezTo>
                      <a:cubicBezTo>
                        <a:pt x="203977" y="-861"/>
                        <a:pt x="189690" y="5807"/>
                        <a:pt x="174450" y="10569"/>
                      </a:cubicBezTo>
                      <a:cubicBezTo>
                        <a:pt x="133492" y="23904"/>
                        <a:pt x="72533" y="58194"/>
                        <a:pt x="41100" y="81054"/>
                      </a:cubicBezTo>
                      <a:cubicBezTo>
                        <a:pt x="12525" y="102962"/>
                        <a:pt x="-4620" y="124869"/>
                        <a:pt x="1095" y="163922"/>
                      </a:cubicBezTo>
                      <a:cubicBezTo>
                        <a:pt x="11572" y="146777"/>
                        <a:pt x="42053" y="151539"/>
                        <a:pt x="39195" y="174399"/>
                      </a:cubicBezTo>
                      <a:cubicBezTo>
                        <a:pt x="32528" y="226787"/>
                        <a:pt x="40147" y="305844"/>
                        <a:pt x="67770" y="350612"/>
                      </a:cubicBezTo>
                      <a:cubicBezTo>
                        <a:pt x="79200" y="299177"/>
                        <a:pt x="53483" y="266792"/>
                        <a:pt x="58245" y="223929"/>
                      </a:cubicBezTo>
                      <a:cubicBezTo>
                        <a:pt x="61103" y="196307"/>
                        <a:pt x="66817" y="160112"/>
                        <a:pt x="78248" y="134394"/>
                      </a:cubicBezTo>
                      <a:cubicBezTo>
                        <a:pt x="90630" y="103914"/>
                        <a:pt x="113490" y="95342"/>
                        <a:pt x="138255" y="80102"/>
                      </a:cubicBezTo>
                      <a:cubicBezTo>
                        <a:pt x="154448" y="70577"/>
                        <a:pt x="170640" y="58194"/>
                        <a:pt x="187785" y="51527"/>
                      </a:cubicBezTo>
                      <a:cubicBezTo>
                        <a:pt x="232552" y="33429"/>
                        <a:pt x="267795" y="48669"/>
                        <a:pt x="302085" y="77244"/>
                      </a:cubicBezTo>
                      <a:cubicBezTo>
                        <a:pt x="335423" y="105819"/>
                        <a:pt x="360187" y="140109"/>
                        <a:pt x="389715" y="172494"/>
                      </a:cubicBezTo>
                      <a:cubicBezTo>
                        <a:pt x="384000" y="136299"/>
                        <a:pt x="345900" y="108677"/>
                        <a:pt x="323040" y="77244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546658" y="6472894"/>
                  <a:ext cx="307559" cy="27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59" h="274319" extrusionOk="0">
                      <a:moveTo>
                        <a:pt x="299085" y="54293"/>
                      </a:moveTo>
                      <a:cubicBezTo>
                        <a:pt x="268605" y="42863"/>
                        <a:pt x="245745" y="38100"/>
                        <a:pt x="232410" y="0"/>
                      </a:cubicBezTo>
                      <a:cubicBezTo>
                        <a:pt x="234315" y="48577"/>
                        <a:pt x="223838" y="56197"/>
                        <a:pt x="213360" y="61913"/>
                      </a:cubicBezTo>
                      <a:cubicBezTo>
                        <a:pt x="187642" y="69532"/>
                        <a:pt x="134302" y="77152"/>
                        <a:pt x="115252" y="87630"/>
                      </a:cubicBezTo>
                      <a:cubicBezTo>
                        <a:pt x="93345" y="100013"/>
                        <a:pt x="100013" y="109538"/>
                        <a:pt x="94298" y="128588"/>
                      </a:cubicBezTo>
                      <a:cubicBezTo>
                        <a:pt x="86677" y="154305"/>
                        <a:pt x="65723" y="185738"/>
                        <a:pt x="41910" y="196215"/>
                      </a:cubicBezTo>
                      <a:cubicBezTo>
                        <a:pt x="15240" y="207645"/>
                        <a:pt x="0" y="234315"/>
                        <a:pt x="0" y="274320"/>
                      </a:cubicBezTo>
                      <a:cubicBezTo>
                        <a:pt x="11430" y="260033"/>
                        <a:pt x="35242" y="237172"/>
                        <a:pt x="65723" y="227647"/>
                      </a:cubicBezTo>
                      <a:cubicBezTo>
                        <a:pt x="97155" y="219075"/>
                        <a:pt x="128588" y="210503"/>
                        <a:pt x="149542" y="196215"/>
                      </a:cubicBezTo>
                      <a:cubicBezTo>
                        <a:pt x="170498" y="181927"/>
                        <a:pt x="195263" y="169545"/>
                        <a:pt x="202882" y="163830"/>
                      </a:cubicBezTo>
                      <a:cubicBezTo>
                        <a:pt x="232410" y="142875"/>
                        <a:pt x="217170" y="119063"/>
                        <a:pt x="220980" y="117157"/>
                      </a:cubicBezTo>
                      <a:cubicBezTo>
                        <a:pt x="247650" y="103822"/>
                        <a:pt x="270510" y="121920"/>
                        <a:pt x="282892" y="100013"/>
                      </a:cubicBezTo>
                      <a:cubicBezTo>
                        <a:pt x="288607" y="90488"/>
                        <a:pt x="301942" y="78105"/>
                        <a:pt x="306705" y="67627"/>
                      </a:cubicBezTo>
                      <a:cubicBezTo>
                        <a:pt x="309563" y="61913"/>
                        <a:pt x="304800" y="55245"/>
                        <a:pt x="299085" y="54293"/>
                      </a:cubicBezTo>
                      <a:close/>
                    </a:path>
                  </a:pathLst>
                </a:custGeom>
                <a:solidFill>
                  <a:srgbClr val="BCB7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281862" y="6765312"/>
                  <a:ext cx="168613" cy="14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13" h="142967" extrusionOk="0">
                      <a:moveTo>
                        <a:pt x="122873" y="89535"/>
                      </a:moveTo>
                      <a:cubicBezTo>
                        <a:pt x="102870" y="86677"/>
                        <a:pt x="95250" y="85725"/>
                        <a:pt x="82868" y="69532"/>
                      </a:cubicBezTo>
                      <a:cubicBezTo>
                        <a:pt x="64770" y="47625"/>
                        <a:pt x="54293" y="24765"/>
                        <a:pt x="40005" y="0"/>
                      </a:cubicBezTo>
                      <a:cubicBezTo>
                        <a:pt x="45720" y="54292"/>
                        <a:pt x="58103" y="73342"/>
                        <a:pt x="61913" y="93345"/>
                      </a:cubicBezTo>
                      <a:cubicBezTo>
                        <a:pt x="53340" y="114300"/>
                        <a:pt x="16193" y="129540"/>
                        <a:pt x="0" y="142875"/>
                      </a:cubicBezTo>
                      <a:cubicBezTo>
                        <a:pt x="28575" y="143827"/>
                        <a:pt x="106680" y="137160"/>
                        <a:pt x="112395" y="134302"/>
                      </a:cubicBezTo>
                      <a:cubicBezTo>
                        <a:pt x="139065" y="121920"/>
                        <a:pt x="140018" y="122873"/>
                        <a:pt x="168593" y="120015"/>
                      </a:cubicBezTo>
                      <a:cubicBezTo>
                        <a:pt x="169545" y="92392"/>
                        <a:pt x="137160" y="91440"/>
                        <a:pt x="122873" y="89535"/>
                      </a:cubicBezTo>
                      <a:close/>
                    </a:path>
                  </a:pathLst>
                </a:custGeom>
                <a:solidFill>
                  <a:srgbClr val="5B57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-57227" y="6681491"/>
                  <a:ext cx="154305" cy="20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05" h="204787" extrusionOk="0">
                      <a:moveTo>
                        <a:pt x="154305" y="204788"/>
                      </a:moveTo>
                      <a:cubicBezTo>
                        <a:pt x="145733" y="183833"/>
                        <a:pt x="92393" y="160973"/>
                        <a:pt x="75248" y="148590"/>
                      </a:cubicBezTo>
                      <a:cubicBezTo>
                        <a:pt x="65723" y="141923"/>
                        <a:pt x="64770" y="116205"/>
                        <a:pt x="34290" y="111443"/>
                      </a:cubicBezTo>
                      <a:cubicBezTo>
                        <a:pt x="26670" y="77152"/>
                        <a:pt x="23813" y="16193"/>
                        <a:pt x="0" y="0"/>
                      </a:cubicBezTo>
                      <a:cubicBezTo>
                        <a:pt x="953" y="35243"/>
                        <a:pt x="2858" y="139065"/>
                        <a:pt x="6668" y="174308"/>
                      </a:cubicBezTo>
                      <a:cubicBezTo>
                        <a:pt x="29528" y="181927"/>
                        <a:pt x="106680" y="194310"/>
                        <a:pt x="154305" y="204788"/>
                      </a:cubicBezTo>
                      <a:close/>
                    </a:path>
                  </a:pathLst>
                </a:custGeom>
                <a:solidFill>
                  <a:srgbClr val="5B57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3" name="Google Shape;383;p4"/>
              <p:cNvSpPr/>
              <p:nvPr/>
            </p:nvSpPr>
            <p:spPr>
              <a:xfrm>
                <a:off x="10466905" y="2766428"/>
                <a:ext cx="1448131" cy="3087992"/>
              </a:xfrm>
              <a:custGeom>
                <a:avLst/>
                <a:gdLst/>
                <a:ahLst/>
                <a:cxnLst/>
                <a:rect l="l" t="t" r="r" b="b"/>
                <a:pathLst>
                  <a:path w="755218" h="1610426" extrusionOk="0">
                    <a:moveTo>
                      <a:pt x="124839" y="867728"/>
                    </a:moveTo>
                    <a:cubicBezTo>
                      <a:pt x="176273" y="796290"/>
                      <a:pt x="243901" y="733425"/>
                      <a:pt x="271523" y="649605"/>
                    </a:cubicBezTo>
                    <a:cubicBezTo>
                      <a:pt x="296289" y="573405"/>
                      <a:pt x="285811" y="488633"/>
                      <a:pt x="316291" y="415290"/>
                    </a:cubicBezTo>
                    <a:cubicBezTo>
                      <a:pt x="349628" y="333375"/>
                      <a:pt x="426781" y="279083"/>
                      <a:pt x="493456" y="221933"/>
                    </a:cubicBezTo>
                    <a:cubicBezTo>
                      <a:pt x="561084" y="164783"/>
                      <a:pt x="625853" y="88583"/>
                      <a:pt x="620139" y="0"/>
                    </a:cubicBezTo>
                    <a:cubicBezTo>
                      <a:pt x="735391" y="220980"/>
                      <a:pt x="775396" y="477203"/>
                      <a:pt x="745868" y="724853"/>
                    </a:cubicBezTo>
                    <a:cubicBezTo>
                      <a:pt x="716341" y="972503"/>
                      <a:pt x="618234" y="1209675"/>
                      <a:pt x="475359" y="1412557"/>
                    </a:cubicBezTo>
                    <a:cubicBezTo>
                      <a:pt x="431543" y="1474470"/>
                      <a:pt x="382014" y="1535430"/>
                      <a:pt x="316291" y="1573530"/>
                    </a:cubicBezTo>
                    <a:cubicBezTo>
                      <a:pt x="250568" y="1611630"/>
                      <a:pt x="165796" y="1624965"/>
                      <a:pt x="98168" y="1590675"/>
                    </a:cubicBezTo>
                    <a:lnTo>
                      <a:pt x="98168" y="1590675"/>
                    </a:lnTo>
                    <a:cubicBezTo>
                      <a:pt x="-7559" y="1536382"/>
                      <a:pt x="2918" y="1370648"/>
                      <a:pt x="61" y="1267778"/>
                    </a:cubicBezTo>
                    <a:cubicBezTo>
                      <a:pt x="-1844" y="1126807"/>
                      <a:pt x="41018" y="982980"/>
                      <a:pt x="124839" y="8677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4" name="Google Shape;384;p4"/>
              <p:cNvGrpSpPr/>
              <p:nvPr/>
            </p:nvGrpSpPr>
            <p:grpSpPr>
              <a:xfrm>
                <a:off x="7602637" y="2620275"/>
                <a:ext cx="2082258" cy="4773603"/>
                <a:chOff x="6209083" y="1899986"/>
                <a:chExt cx="1085697" cy="2488974"/>
              </a:xfrm>
            </p:grpSpPr>
            <p:sp>
              <p:nvSpPr>
                <p:cNvPr id="385" name="Google Shape;385;p4"/>
                <p:cNvSpPr/>
                <p:nvPr/>
              </p:nvSpPr>
              <p:spPr>
                <a:xfrm>
                  <a:off x="6209083" y="1899986"/>
                  <a:ext cx="1085697" cy="2325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697" h="2325514" extrusionOk="0">
                      <a:moveTo>
                        <a:pt x="140933" y="1965007"/>
                      </a:moveTo>
                      <a:lnTo>
                        <a:pt x="140933" y="1965007"/>
                      </a:lnTo>
                      <a:cubicBezTo>
                        <a:pt x="116169" y="1839278"/>
                        <a:pt x="185701" y="1717357"/>
                        <a:pt x="230469" y="1597343"/>
                      </a:cubicBezTo>
                      <a:cubicBezTo>
                        <a:pt x="275236" y="1477328"/>
                        <a:pt x="286666" y="1318260"/>
                        <a:pt x="182844" y="1243965"/>
                      </a:cubicBezTo>
                      <a:cubicBezTo>
                        <a:pt x="130456" y="1205865"/>
                        <a:pt x="51398" y="1191578"/>
                        <a:pt x="32348" y="1130618"/>
                      </a:cubicBezTo>
                      <a:cubicBezTo>
                        <a:pt x="3773" y="1041082"/>
                        <a:pt x="135219" y="968693"/>
                        <a:pt x="130456" y="875347"/>
                      </a:cubicBezTo>
                      <a:cubicBezTo>
                        <a:pt x="127598" y="809625"/>
                        <a:pt x="60923" y="768668"/>
                        <a:pt x="27586" y="712470"/>
                      </a:cubicBezTo>
                      <a:cubicBezTo>
                        <a:pt x="-16229" y="640080"/>
                        <a:pt x="-1942" y="545783"/>
                        <a:pt x="29491" y="467678"/>
                      </a:cubicBezTo>
                      <a:cubicBezTo>
                        <a:pt x="60923" y="389572"/>
                        <a:pt x="108548" y="317183"/>
                        <a:pt x="131408" y="235267"/>
                      </a:cubicBezTo>
                      <a:cubicBezTo>
                        <a:pt x="154269" y="153353"/>
                        <a:pt x="146648" y="55245"/>
                        <a:pt x="82831" y="0"/>
                      </a:cubicBezTo>
                      <a:cubicBezTo>
                        <a:pt x="219991" y="76200"/>
                        <a:pt x="359056" y="154305"/>
                        <a:pt x="470498" y="263842"/>
                      </a:cubicBezTo>
                      <a:cubicBezTo>
                        <a:pt x="582894" y="373380"/>
                        <a:pt x="666713" y="521017"/>
                        <a:pt x="666713" y="678180"/>
                      </a:cubicBezTo>
                      <a:cubicBezTo>
                        <a:pt x="666713" y="784860"/>
                        <a:pt x="631471" y="904875"/>
                        <a:pt x="696241" y="988695"/>
                      </a:cubicBezTo>
                      <a:cubicBezTo>
                        <a:pt x="736246" y="1041082"/>
                        <a:pt x="803873" y="1062038"/>
                        <a:pt x="864833" y="1087755"/>
                      </a:cubicBezTo>
                      <a:cubicBezTo>
                        <a:pt x="925794" y="1113473"/>
                        <a:pt x="990563" y="1153478"/>
                        <a:pt x="1002946" y="1218248"/>
                      </a:cubicBezTo>
                      <a:cubicBezTo>
                        <a:pt x="1017233" y="1288732"/>
                        <a:pt x="965798" y="1355407"/>
                        <a:pt x="959131" y="1427798"/>
                      </a:cubicBezTo>
                      <a:cubicBezTo>
                        <a:pt x="951511" y="1522095"/>
                        <a:pt x="1021044" y="1602105"/>
                        <a:pt x="1057239" y="1689735"/>
                      </a:cubicBezTo>
                      <a:cubicBezTo>
                        <a:pt x="1117246" y="1834515"/>
                        <a:pt x="1078194" y="2009775"/>
                        <a:pt x="979133" y="2131695"/>
                      </a:cubicBezTo>
                      <a:cubicBezTo>
                        <a:pt x="882931" y="2250758"/>
                        <a:pt x="705766" y="2368868"/>
                        <a:pt x="550508" y="2309813"/>
                      </a:cubicBezTo>
                      <a:cubicBezTo>
                        <a:pt x="394298" y="2248853"/>
                        <a:pt x="176176" y="2145983"/>
                        <a:pt x="140933" y="196500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A5B52"/>
                    </a:gs>
                    <a:gs pos="8000">
                      <a:srgbClr val="2A5B52"/>
                    </a:gs>
                    <a:gs pos="100000">
                      <a:srgbClr val="1C3B3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6442316" y="2213685"/>
                  <a:ext cx="561812" cy="21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812" h="2175275" extrusionOk="0">
                      <a:moveTo>
                        <a:pt x="329658" y="1406516"/>
                      </a:moveTo>
                      <a:cubicBezTo>
                        <a:pt x="365853" y="1257926"/>
                        <a:pt x="422050" y="1114098"/>
                        <a:pt x="495393" y="979796"/>
                      </a:cubicBezTo>
                      <a:cubicBezTo>
                        <a:pt x="498250" y="975033"/>
                        <a:pt x="490630" y="971223"/>
                        <a:pt x="488725" y="975986"/>
                      </a:cubicBezTo>
                      <a:cubicBezTo>
                        <a:pt x="417287" y="1105526"/>
                        <a:pt x="362995" y="1244591"/>
                        <a:pt x="325848" y="1387466"/>
                      </a:cubicBezTo>
                      <a:cubicBezTo>
                        <a:pt x="322990" y="1361748"/>
                        <a:pt x="320133" y="1336031"/>
                        <a:pt x="318228" y="1311266"/>
                      </a:cubicBezTo>
                      <a:cubicBezTo>
                        <a:pt x="290605" y="1018848"/>
                        <a:pt x="282033" y="722621"/>
                        <a:pt x="205833" y="437823"/>
                      </a:cubicBezTo>
                      <a:cubicBezTo>
                        <a:pt x="204880" y="433061"/>
                        <a:pt x="202975" y="428298"/>
                        <a:pt x="202023" y="423536"/>
                      </a:cubicBezTo>
                      <a:cubicBezTo>
                        <a:pt x="202023" y="423536"/>
                        <a:pt x="202023" y="423536"/>
                        <a:pt x="202023" y="422583"/>
                      </a:cubicBezTo>
                      <a:cubicBezTo>
                        <a:pt x="212500" y="353051"/>
                        <a:pt x="222978" y="283518"/>
                        <a:pt x="232503" y="213986"/>
                      </a:cubicBezTo>
                      <a:cubicBezTo>
                        <a:pt x="233455" y="209223"/>
                        <a:pt x="224883" y="209223"/>
                        <a:pt x="224883" y="213986"/>
                      </a:cubicBezTo>
                      <a:cubicBezTo>
                        <a:pt x="215358" y="277803"/>
                        <a:pt x="205833" y="340668"/>
                        <a:pt x="196308" y="404486"/>
                      </a:cubicBezTo>
                      <a:cubicBezTo>
                        <a:pt x="196308" y="404486"/>
                        <a:pt x="196308" y="404486"/>
                        <a:pt x="196308" y="404486"/>
                      </a:cubicBezTo>
                      <a:cubicBezTo>
                        <a:pt x="196308" y="403533"/>
                        <a:pt x="196308" y="401628"/>
                        <a:pt x="195355" y="400676"/>
                      </a:cubicBezTo>
                      <a:cubicBezTo>
                        <a:pt x="153445" y="258753"/>
                        <a:pt x="94390" y="122546"/>
                        <a:pt x="7712" y="1578"/>
                      </a:cubicBezTo>
                      <a:cubicBezTo>
                        <a:pt x="4855" y="-2232"/>
                        <a:pt x="-2765" y="1578"/>
                        <a:pt x="1045" y="5388"/>
                      </a:cubicBezTo>
                      <a:cubicBezTo>
                        <a:pt x="84865" y="123498"/>
                        <a:pt x="142968" y="254943"/>
                        <a:pt x="183925" y="391151"/>
                      </a:cubicBezTo>
                      <a:cubicBezTo>
                        <a:pt x="135348" y="354003"/>
                        <a:pt x="86770" y="317808"/>
                        <a:pt x="38193" y="280661"/>
                      </a:cubicBezTo>
                      <a:cubicBezTo>
                        <a:pt x="34383" y="277803"/>
                        <a:pt x="29620" y="284471"/>
                        <a:pt x="34383" y="287328"/>
                      </a:cubicBezTo>
                      <a:cubicBezTo>
                        <a:pt x="85818" y="326381"/>
                        <a:pt x="136300" y="365433"/>
                        <a:pt x="187735" y="403533"/>
                      </a:cubicBezTo>
                      <a:cubicBezTo>
                        <a:pt x="228693" y="543551"/>
                        <a:pt x="252505" y="689283"/>
                        <a:pt x="268698" y="834063"/>
                      </a:cubicBezTo>
                      <a:cubicBezTo>
                        <a:pt x="282985" y="958841"/>
                        <a:pt x="291558" y="1084571"/>
                        <a:pt x="302035" y="1210301"/>
                      </a:cubicBezTo>
                      <a:cubicBezTo>
                        <a:pt x="233455" y="1045518"/>
                        <a:pt x="139158" y="891213"/>
                        <a:pt x="24858" y="754053"/>
                      </a:cubicBezTo>
                      <a:cubicBezTo>
                        <a:pt x="21048" y="750243"/>
                        <a:pt x="15333" y="755958"/>
                        <a:pt x="19143" y="759768"/>
                      </a:cubicBezTo>
                      <a:cubicBezTo>
                        <a:pt x="137253" y="900738"/>
                        <a:pt x="232503" y="1058853"/>
                        <a:pt x="301083" y="1229351"/>
                      </a:cubicBezTo>
                      <a:cubicBezTo>
                        <a:pt x="302035" y="1230303"/>
                        <a:pt x="302987" y="1231256"/>
                        <a:pt x="303940" y="1231256"/>
                      </a:cubicBezTo>
                      <a:cubicBezTo>
                        <a:pt x="318228" y="1395086"/>
                        <a:pt x="335373" y="1557963"/>
                        <a:pt x="372520" y="1717983"/>
                      </a:cubicBezTo>
                      <a:cubicBezTo>
                        <a:pt x="409668" y="1878003"/>
                        <a:pt x="465865" y="2034213"/>
                        <a:pt x="554448" y="2173278"/>
                      </a:cubicBezTo>
                      <a:cubicBezTo>
                        <a:pt x="557305" y="2178041"/>
                        <a:pt x="563973" y="2173278"/>
                        <a:pt x="561115" y="2169468"/>
                      </a:cubicBezTo>
                      <a:cubicBezTo>
                        <a:pt x="416335" y="1940868"/>
                        <a:pt x="359185" y="1673216"/>
                        <a:pt x="328705" y="1406516"/>
                      </a:cubicBezTo>
                      <a:cubicBezTo>
                        <a:pt x="328705" y="1408421"/>
                        <a:pt x="329658" y="1407468"/>
                        <a:pt x="329658" y="1406516"/>
                      </a:cubicBezTo>
                      <a:close/>
                    </a:path>
                  </a:pathLst>
                </a:custGeom>
                <a:solidFill>
                  <a:srgbClr val="44937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7" name="Google Shape;387;p4"/>
              <p:cNvGrpSpPr/>
              <p:nvPr/>
            </p:nvGrpSpPr>
            <p:grpSpPr>
              <a:xfrm>
                <a:off x="4448604" y="4260741"/>
                <a:ext cx="1441070" cy="3306949"/>
                <a:chOff x="4564559" y="2755331"/>
                <a:chExt cx="751379" cy="1724255"/>
              </a:xfrm>
            </p:grpSpPr>
            <p:sp>
              <p:nvSpPr>
                <p:cNvPr id="388" name="Google Shape;388;p4"/>
                <p:cNvSpPr/>
                <p:nvPr/>
              </p:nvSpPr>
              <p:spPr>
                <a:xfrm>
                  <a:off x="4564559" y="2755331"/>
                  <a:ext cx="751379" cy="160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379" h="1607284" extrusionOk="0">
                      <a:moveTo>
                        <a:pt x="97627" y="1359218"/>
                      </a:moveTo>
                      <a:lnTo>
                        <a:pt x="97627" y="1359218"/>
                      </a:lnTo>
                      <a:cubicBezTo>
                        <a:pt x="80482" y="1272540"/>
                        <a:pt x="128107" y="1187768"/>
                        <a:pt x="159539" y="1104900"/>
                      </a:cubicBezTo>
                      <a:cubicBezTo>
                        <a:pt x="190972" y="1022033"/>
                        <a:pt x="198592" y="912495"/>
                        <a:pt x="126202" y="860108"/>
                      </a:cubicBezTo>
                      <a:cubicBezTo>
                        <a:pt x="90007" y="834390"/>
                        <a:pt x="35714" y="823912"/>
                        <a:pt x="22379" y="782002"/>
                      </a:cubicBezTo>
                      <a:cubicBezTo>
                        <a:pt x="2377" y="720090"/>
                        <a:pt x="93817" y="670560"/>
                        <a:pt x="90007" y="604837"/>
                      </a:cubicBezTo>
                      <a:cubicBezTo>
                        <a:pt x="88102" y="560070"/>
                        <a:pt x="42382" y="530543"/>
                        <a:pt x="18569" y="492442"/>
                      </a:cubicBezTo>
                      <a:cubicBezTo>
                        <a:pt x="-10958" y="441960"/>
                        <a:pt x="-1433" y="377190"/>
                        <a:pt x="20474" y="322898"/>
                      </a:cubicBezTo>
                      <a:cubicBezTo>
                        <a:pt x="42382" y="268605"/>
                        <a:pt x="74767" y="219075"/>
                        <a:pt x="90959" y="162877"/>
                      </a:cubicBezTo>
                      <a:cubicBezTo>
                        <a:pt x="107152" y="106680"/>
                        <a:pt x="101437" y="38100"/>
                        <a:pt x="57622" y="0"/>
                      </a:cubicBezTo>
                      <a:cubicBezTo>
                        <a:pt x="151919" y="52388"/>
                        <a:pt x="248122" y="106680"/>
                        <a:pt x="326227" y="181927"/>
                      </a:cubicBezTo>
                      <a:cubicBezTo>
                        <a:pt x="403380" y="258127"/>
                        <a:pt x="461482" y="360045"/>
                        <a:pt x="461482" y="467677"/>
                      </a:cubicBezTo>
                      <a:cubicBezTo>
                        <a:pt x="461482" y="541020"/>
                        <a:pt x="436717" y="623887"/>
                        <a:pt x="481484" y="682943"/>
                      </a:cubicBezTo>
                      <a:cubicBezTo>
                        <a:pt x="509107" y="719137"/>
                        <a:pt x="555780" y="734377"/>
                        <a:pt x="598642" y="751523"/>
                      </a:cubicBezTo>
                      <a:cubicBezTo>
                        <a:pt x="641505" y="768668"/>
                        <a:pt x="685319" y="797243"/>
                        <a:pt x="694844" y="842010"/>
                      </a:cubicBezTo>
                      <a:cubicBezTo>
                        <a:pt x="704369" y="890587"/>
                        <a:pt x="669127" y="937260"/>
                        <a:pt x="664364" y="986790"/>
                      </a:cubicBezTo>
                      <a:cubicBezTo>
                        <a:pt x="658649" y="1051560"/>
                        <a:pt x="707227" y="1107758"/>
                        <a:pt x="731992" y="1167765"/>
                      </a:cubicBezTo>
                      <a:cubicBezTo>
                        <a:pt x="772949" y="1267777"/>
                        <a:pt x="746280" y="1388745"/>
                        <a:pt x="677699" y="1473518"/>
                      </a:cubicBezTo>
                      <a:cubicBezTo>
                        <a:pt x="611024" y="1555433"/>
                        <a:pt x="489105" y="1637348"/>
                        <a:pt x="381472" y="1596390"/>
                      </a:cubicBezTo>
                      <a:cubicBezTo>
                        <a:pt x="272887" y="1555433"/>
                        <a:pt x="121439" y="1483995"/>
                        <a:pt x="97627" y="1359218"/>
                      </a:cubicBezTo>
                      <a:close/>
                    </a:path>
                  </a:pathLst>
                </a:custGeom>
                <a:solidFill>
                  <a:srgbClr val="3D7A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4724610" y="2974174"/>
                  <a:ext cx="388550" cy="150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50" h="1505412" extrusionOk="0">
                      <a:moveTo>
                        <a:pt x="229042" y="970829"/>
                      </a:moveTo>
                      <a:cubicBezTo>
                        <a:pt x="253806" y="867959"/>
                        <a:pt x="292859" y="768899"/>
                        <a:pt x="343342" y="676506"/>
                      </a:cubicBezTo>
                      <a:cubicBezTo>
                        <a:pt x="345246" y="673649"/>
                        <a:pt x="340484" y="670791"/>
                        <a:pt x="338579" y="673649"/>
                      </a:cubicBezTo>
                      <a:cubicBezTo>
                        <a:pt x="289049" y="763184"/>
                        <a:pt x="251901" y="859386"/>
                        <a:pt x="226184" y="958446"/>
                      </a:cubicBezTo>
                      <a:cubicBezTo>
                        <a:pt x="224279" y="940349"/>
                        <a:pt x="222374" y="923204"/>
                        <a:pt x="220469" y="905106"/>
                      </a:cubicBezTo>
                      <a:cubicBezTo>
                        <a:pt x="201419" y="703176"/>
                        <a:pt x="195704" y="498389"/>
                        <a:pt x="142364" y="301221"/>
                      </a:cubicBezTo>
                      <a:cubicBezTo>
                        <a:pt x="141411" y="297411"/>
                        <a:pt x="140459" y="294554"/>
                        <a:pt x="139506" y="290744"/>
                      </a:cubicBezTo>
                      <a:cubicBezTo>
                        <a:pt x="139506" y="290744"/>
                        <a:pt x="139506" y="290744"/>
                        <a:pt x="139506" y="290744"/>
                      </a:cubicBezTo>
                      <a:cubicBezTo>
                        <a:pt x="146174" y="243119"/>
                        <a:pt x="153794" y="194541"/>
                        <a:pt x="160461" y="146916"/>
                      </a:cubicBezTo>
                      <a:cubicBezTo>
                        <a:pt x="161414" y="143106"/>
                        <a:pt x="155699" y="143106"/>
                        <a:pt x="154746" y="146916"/>
                      </a:cubicBezTo>
                      <a:cubicBezTo>
                        <a:pt x="148079" y="190731"/>
                        <a:pt x="141411" y="234546"/>
                        <a:pt x="135696" y="278361"/>
                      </a:cubicBezTo>
                      <a:cubicBezTo>
                        <a:pt x="135696" y="278361"/>
                        <a:pt x="135696" y="278361"/>
                        <a:pt x="135696" y="278361"/>
                      </a:cubicBezTo>
                      <a:cubicBezTo>
                        <a:pt x="135696" y="277409"/>
                        <a:pt x="135696" y="276456"/>
                        <a:pt x="134744" y="276456"/>
                      </a:cubicBezTo>
                      <a:cubicBezTo>
                        <a:pt x="106169" y="178349"/>
                        <a:pt x="64259" y="84051"/>
                        <a:pt x="5204" y="1184"/>
                      </a:cubicBezTo>
                      <a:cubicBezTo>
                        <a:pt x="3299" y="-1674"/>
                        <a:pt x="-1464" y="1184"/>
                        <a:pt x="441" y="4041"/>
                      </a:cubicBezTo>
                      <a:cubicBezTo>
                        <a:pt x="58544" y="85956"/>
                        <a:pt x="98549" y="176444"/>
                        <a:pt x="127124" y="270741"/>
                      </a:cubicBezTo>
                      <a:cubicBezTo>
                        <a:pt x="93786" y="245024"/>
                        <a:pt x="60449" y="220259"/>
                        <a:pt x="27111" y="194541"/>
                      </a:cubicBezTo>
                      <a:cubicBezTo>
                        <a:pt x="24254" y="192636"/>
                        <a:pt x="21396" y="197399"/>
                        <a:pt x="24254" y="199304"/>
                      </a:cubicBezTo>
                      <a:cubicBezTo>
                        <a:pt x="59496" y="225974"/>
                        <a:pt x="94739" y="252644"/>
                        <a:pt x="129981" y="280266"/>
                      </a:cubicBezTo>
                      <a:cubicBezTo>
                        <a:pt x="158556" y="377421"/>
                        <a:pt x="174749" y="477434"/>
                        <a:pt x="185226" y="577446"/>
                      </a:cubicBezTo>
                      <a:cubicBezTo>
                        <a:pt x="194751" y="664124"/>
                        <a:pt x="200467" y="750801"/>
                        <a:pt x="208086" y="837479"/>
                      </a:cubicBezTo>
                      <a:cubicBezTo>
                        <a:pt x="160461" y="723179"/>
                        <a:pt x="95692" y="616499"/>
                        <a:pt x="16634" y="522201"/>
                      </a:cubicBezTo>
                      <a:cubicBezTo>
                        <a:pt x="14729" y="519344"/>
                        <a:pt x="9966" y="523154"/>
                        <a:pt x="12824" y="526011"/>
                      </a:cubicBezTo>
                      <a:cubicBezTo>
                        <a:pt x="94739" y="623166"/>
                        <a:pt x="160461" y="732704"/>
                        <a:pt x="208086" y="850814"/>
                      </a:cubicBezTo>
                      <a:cubicBezTo>
                        <a:pt x="208086" y="851766"/>
                        <a:pt x="209039" y="851766"/>
                        <a:pt x="209992" y="852719"/>
                      </a:cubicBezTo>
                      <a:cubicBezTo>
                        <a:pt x="219517" y="966066"/>
                        <a:pt x="231899" y="1078461"/>
                        <a:pt x="257617" y="1188951"/>
                      </a:cubicBezTo>
                      <a:cubicBezTo>
                        <a:pt x="283334" y="1299441"/>
                        <a:pt x="322386" y="1408026"/>
                        <a:pt x="383346" y="1504229"/>
                      </a:cubicBezTo>
                      <a:cubicBezTo>
                        <a:pt x="385251" y="1507086"/>
                        <a:pt x="390014" y="1504229"/>
                        <a:pt x="388109" y="1501371"/>
                      </a:cubicBezTo>
                      <a:cubicBezTo>
                        <a:pt x="288096" y="1343256"/>
                        <a:pt x="249044" y="1158471"/>
                        <a:pt x="227136" y="973686"/>
                      </a:cubicBezTo>
                      <a:cubicBezTo>
                        <a:pt x="229042" y="972734"/>
                        <a:pt x="229042" y="971781"/>
                        <a:pt x="229042" y="9708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0" name="Google Shape;390;p4"/>
              <p:cNvGrpSpPr/>
              <p:nvPr/>
            </p:nvGrpSpPr>
            <p:grpSpPr>
              <a:xfrm>
                <a:off x="3811954" y="5773332"/>
                <a:ext cx="1961981" cy="1987556"/>
                <a:chOff x="4232609" y="3544001"/>
                <a:chExt cx="1022984" cy="1036319"/>
              </a:xfrm>
            </p:grpSpPr>
            <p:sp>
              <p:nvSpPr>
                <p:cNvPr id="391" name="Google Shape;391;p4"/>
                <p:cNvSpPr/>
                <p:nvPr/>
              </p:nvSpPr>
              <p:spPr>
                <a:xfrm>
                  <a:off x="4232609" y="3544001"/>
                  <a:ext cx="1020127" cy="103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127" h="1036319" extrusionOk="0">
                      <a:moveTo>
                        <a:pt x="930593" y="376238"/>
                      </a:moveTo>
                      <a:cubicBezTo>
                        <a:pt x="929640" y="375285"/>
                        <a:pt x="929640" y="375285"/>
                        <a:pt x="928688" y="374332"/>
                      </a:cubicBezTo>
                      <a:cubicBezTo>
                        <a:pt x="923925" y="378142"/>
                        <a:pt x="919163" y="381000"/>
                        <a:pt x="914400" y="383857"/>
                      </a:cubicBezTo>
                      <a:cubicBezTo>
                        <a:pt x="838200" y="429578"/>
                        <a:pt x="744855" y="434340"/>
                        <a:pt x="656272" y="439103"/>
                      </a:cubicBezTo>
                      <a:cubicBezTo>
                        <a:pt x="734378" y="421957"/>
                        <a:pt x="805815" y="375285"/>
                        <a:pt x="854393" y="311467"/>
                      </a:cubicBezTo>
                      <a:cubicBezTo>
                        <a:pt x="792480" y="267653"/>
                        <a:pt x="721995" y="234315"/>
                        <a:pt x="652463" y="203835"/>
                      </a:cubicBezTo>
                      <a:cubicBezTo>
                        <a:pt x="620078" y="189547"/>
                        <a:pt x="587693" y="175260"/>
                        <a:pt x="555307" y="161925"/>
                      </a:cubicBezTo>
                      <a:cubicBezTo>
                        <a:pt x="541972" y="175260"/>
                        <a:pt x="526733" y="186690"/>
                        <a:pt x="509588" y="195263"/>
                      </a:cubicBezTo>
                      <a:cubicBezTo>
                        <a:pt x="467678" y="215265"/>
                        <a:pt x="421005" y="219075"/>
                        <a:pt x="374333" y="218122"/>
                      </a:cubicBezTo>
                      <a:cubicBezTo>
                        <a:pt x="406717" y="191453"/>
                        <a:pt x="440055" y="163830"/>
                        <a:pt x="462915" y="127635"/>
                      </a:cubicBezTo>
                      <a:cubicBezTo>
                        <a:pt x="463867" y="126682"/>
                        <a:pt x="463867" y="125730"/>
                        <a:pt x="464820" y="124778"/>
                      </a:cubicBezTo>
                      <a:cubicBezTo>
                        <a:pt x="357188" y="80963"/>
                        <a:pt x="248603" y="39053"/>
                        <a:pt x="138113" y="0"/>
                      </a:cubicBezTo>
                      <a:cubicBezTo>
                        <a:pt x="138113" y="2857"/>
                        <a:pt x="138113" y="4763"/>
                        <a:pt x="138113" y="7620"/>
                      </a:cubicBezTo>
                      <a:cubicBezTo>
                        <a:pt x="140017" y="87630"/>
                        <a:pt x="103822" y="161925"/>
                        <a:pt x="68580" y="236220"/>
                      </a:cubicBezTo>
                      <a:cubicBezTo>
                        <a:pt x="124778" y="250507"/>
                        <a:pt x="181928" y="260032"/>
                        <a:pt x="240030" y="261938"/>
                      </a:cubicBezTo>
                      <a:cubicBezTo>
                        <a:pt x="189547" y="291465"/>
                        <a:pt x="129540" y="298132"/>
                        <a:pt x="71438" y="303847"/>
                      </a:cubicBezTo>
                      <a:cubicBezTo>
                        <a:pt x="60960" y="304800"/>
                        <a:pt x="49530" y="305753"/>
                        <a:pt x="38100" y="305753"/>
                      </a:cubicBezTo>
                      <a:cubicBezTo>
                        <a:pt x="35242" y="312420"/>
                        <a:pt x="33338" y="318135"/>
                        <a:pt x="30480" y="324803"/>
                      </a:cubicBezTo>
                      <a:cubicBezTo>
                        <a:pt x="12383" y="374332"/>
                        <a:pt x="2858" y="426720"/>
                        <a:pt x="0" y="479107"/>
                      </a:cubicBezTo>
                      <a:cubicBezTo>
                        <a:pt x="93345" y="478155"/>
                        <a:pt x="186690" y="449580"/>
                        <a:pt x="264795" y="398145"/>
                      </a:cubicBezTo>
                      <a:cubicBezTo>
                        <a:pt x="248603" y="454342"/>
                        <a:pt x="195263" y="489585"/>
                        <a:pt x="145733" y="521017"/>
                      </a:cubicBezTo>
                      <a:cubicBezTo>
                        <a:pt x="111442" y="542925"/>
                        <a:pt x="76200" y="563880"/>
                        <a:pt x="41910" y="585788"/>
                      </a:cubicBezTo>
                      <a:cubicBezTo>
                        <a:pt x="31433" y="592455"/>
                        <a:pt x="20003" y="599122"/>
                        <a:pt x="7620" y="603885"/>
                      </a:cubicBezTo>
                      <a:cubicBezTo>
                        <a:pt x="20003" y="677228"/>
                        <a:pt x="45720" y="747713"/>
                        <a:pt x="84772" y="810578"/>
                      </a:cubicBezTo>
                      <a:cubicBezTo>
                        <a:pt x="151447" y="775335"/>
                        <a:pt x="210503" y="723900"/>
                        <a:pt x="266700" y="672465"/>
                      </a:cubicBezTo>
                      <a:cubicBezTo>
                        <a:pt x="252413" y="745807"/>
                        <a:pt x="224790" y="815340"/>
                        <a:pt x="183833" y="878205"/>
                      </a:cubicBezTo>
                      <a:cubicBezTo>
                        <a:pt x="177165" y="888682"/>
                        <a:pt x="169545" y="899160"/>
                        <a:pt x="160020" y="907732"/>
                      </a:cubicBezTo>
                      <a:cubicBezTo>
                        <a:pt x="163830" y="911542"/>
                        <a:pt x="166688" y="914400"/>
                        <a:pt x="170497" y="918210"/>
                      </a:cubicBezTo>
                      <a:cubicBezTo>
                        <a:pt x="230505" y="975360"/>
                        <a:pt x="306705" y="1018222"/>
                        <a:pt x="387667" y="1033463"/>
                      </a:cubicBezTo>
                      <a:cubicBezTo>
                        <a:pt x="417195" y="985838"/>
                        <a:pt x="447675" y="937260"/>
                        <a:pt x="477203" y="889635"/>
                      </a:cubicBezTo>
                      <a:cubicBezTo>
                        <a:pt x="487680" y="921067"/>
                        <a:pt x="496253" y="953453"/>
                        <a:pt x="495300" y="985838"/>
                      </a:cubicBezTo>
                      <a:cubicBezTo>
                        <a:pt x="494347" y="1002982"/>
                        <a:pt x="491490" y="1020128"/>
                        <a:pt x="484822" y="1036320"/>
                      </a:cubicBezTo>
                      <a:cubicBezTo>
                        <a:pt x="486728" y="1036320"/>
                        <a:pt x="489585" y="1035367"/>
                        <a:pt x="491490" y="1035367"/>
                      </a:cubicBezTo>
                      <a:cubicBezTo>
                        <a:pt x="603885" y="1018222"/>
                        <a:pt x="704850" y="922020"/>
                        <a:pt x="709613" y="810578"/>
                      </a:cubicBezTo>
                      <a:cubicBezTo>
                        <a:pt x="714375" y="812482"/>
                        <a:pt x="720090" y="814388"/>
                        <a:pt x="724853" y="816292"/>
                      </a:cubicBezTo>
                      <a:cubicBezTo>
                        <a:pt x="776288" y="833438"/>
                        <a:pt x="835343" y="831532"/>
                        <a:pt x="884872" y="810578"/>
                      </a:cubicBezTo>
                      <a:cubicBezTo>
                        <a:pt x="942022" y="786765"/>
                        <a:pt x="987743" y="738188"/>
                        <a:pt x="1008697" y="680085"/>
                      </a:cubicBezTo>
                      <a:cubicBezTo>
                        <a:pt x="1009650" y="678180"/>
                        <a:pt x="1009650" y="677228"/>
                        <a:pt x="1010603" y="675322"/>
                      </a:cubicBezTo>
                      <a:cubicBezTo>
                        <a:pt x="985838" y="677228"/>
                        <a:pt x="962025" y="671513"/>
                        <a:pt x="938213" y="664845"/>
                      </a:cubicBezTo>
                      <a:cubicBezTo>
                        <a:pt x="891540" y="649605"/>
                        <a:pt x="847725" y="626745"/>
                        <a:pt x="807720" y="597217"/>
                      </a:cubicBezTo>
                      <a:cubicBezTo>
                        <a:pt x="879157" y="609600"/>
                        <a:pt x="954405" y="598170"/>
                        <a:pt x="1020128" y="567690"/>
                      </a:cubicBezTo>
                      <a:cubicBezTo>
                        <a:pt x="1014413" y="496253"/>
                        <a:pt x="979170" y="427672"/>
                        <a:pt x="930593" y="3762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A5B52"/>
                    </a:gs>
                    <a:gs pos="8000">
                      <a:srgbClr val="2A5B52"/>
                    </a:gs>
                    <a:gs pos="100000">
                      <a:srgbClr val="1C3B36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4370721" y="3544001"/>
                  <a:ext cx="884872" cy="82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872" h="825579" extrusionOk="0">
                      <a:moveTo>
                        <a:pt x="645795" y="824865"/>
                      </a:moveTo>
                      <a:cubicBezTo>
                        <a:pt x="681038" y="827722"/>
                        <a:pt x="716280" y="822007"/>
                        <a:pt x="749618" y="807720"/>
                      </a:cubicBezTo>
                      <a:cubicBezTo>
                        <a:pt x="806768" y="783907"/>
                        <a:pt x="852488" y="735330"/>
                        <a:pt x="873443" y="677228"/>
                      </a:cubicBezTo>
                      <a:cubicBezTo>
                        <a:pt x="874395" y="675322"/>
                        <a:pt x="874395" y="674370"/>
                        <a:pt x="875347" y="672465"/>
                      </a:cubicBezTo>
                      <a:cubicBezTo>
                        <a:pt x="850582" y="674370"/>
                        <a:pt x="826770" y="668655"/>
                        <a:pt x="802957" y="661988"/>
                      </a:cubicBezTo>
                      <a:cubicBezTo>
                        <a:pt x="756285" y="646747"/>
                        <a:pt x="712470" y="623888"/>
                        <a:pt x="672465" y="594360"/>
                      </a:cubicBezTo>
                      <a:cubicBezTo>
                        <a:pt x="743903" y="606742"/>
                        <a:pt x="819150" y="595313"/>
                        <a:pt x="884872" y="564832"/>
                      </a:cubicBezTo>
                      <a:cubicBezTo>
                        <a:pt x="876300" y="495300"/>
                        <a:pt x="841057" y="427672"/>
                        <a:pt x="792480" y="376238"/>
                      </a:cubicBezTo>
                      <a:cubicBezTo>
                        <a:pt x="791528" y="375285"/>
                        <a:pt x="791528" y="375285"/>
                        <a:pt x="790575" y="374332"/>
                      </a:cubicBezTo>
                      <a:cubicBezTo>
                        <a:pt x="785813" y="378142"/>
                        <a:pt x="781050" y="381000"/>
                        <a:pt x="776288" y="383857"/>
                      </a:cubicBezTo>
                      <a:cubicBezTo>
                        <a:pt x="700088" y="429578"/>
                        <a:pt x="606743" y="434340"/>
                        <a:pt x="518160" y="439103"/>
                      </a:cubicBezTo>
                      <a:cubicBezTo>
                        <a:pt x="596265" y="421957"/>
                        <a:pt x="667703" y="375285"/>
                        <a:pt x="716280" y="311467"/>
                      </a:cubicBezTo>
                      <a:cubicBezTo>
                        <a:pt x="654368" y="267653"/>
                        <a:pt x="583882" y="234315"/>
                        <a:pt x="514350" y="203835"/>
                      </a:cubicBezTo>
                      <a:cubicBezTo>
                        <a:pt x="481965" y="189547"/>
                        <a:pt x="449580" y="175260"/>
                        <a:pt x="417195" y="161925"/>
                      </a:cubicBezTo>
                      <a:cubicBezTo>
                        <a:pt x="403860" y="175260"/>
                        <a:pt x="388620" y="186690"/>
                        <a:pt x="371475" y="195263"/>
                      </a:cubicBezTo>
                      <a:cubicBezTo>
                        <a:pt x="329565" y="215265"/>
                        <a:pt x="282892" y="219075"/>
                        <a:pt x="236220" y="218122"/>
                      </a:cubicBezTo>
                      <a:cubicBezTo>
                        <a:pt x="268605" y="191453"/>
                        <a:pt x="301942" y="163830"/>
                        <a:pt x="324803" y="127635"/>
                      </a:cubicBezTo>
                      <a:cubicBezTo>
                        <a:pt x="325755" y="126682"/>
                        <a:pt x="325755" y="125730"/>
                        <a:pt x="326708" y="124778"/>
                      </a:cubicBezTo>
                      <a:cubicBezTo>
                        <a:pt x="219075" y="80963"/>
                        <a:pt x="110490" y="39053"/>
                        <a:pt x="0" y="0"/>
                      </a:cubicBezTo>
                      <a:cubicBezTo>
                        <a:pt x="0" y="2857"/>
                        <a:pt x="0" y="4763"/>
                        <a:pt x="0" y="7620"/>
                      </a:cubicBezTo>
                      <a:cubicBezTo>
                        <a:pt x="14288" y="40957"/>
                        <a:pt x="127635" y="297180"/>
                        <a:pt x="323850" y="471488"/>
                      </a:cubicBezTo>
                      <a:cubicBezTo>
                        <a:pt x="520065" y="645795"/>
                        <a:pt x="571500" y="810578"/>
                        <a:pt x="571500" y="810578"/>
                      </a:cubicBezTo>
                      <a:lnTo>
                        <a:pt x="645795" y="824865"/>
                      </a:lnTo>
                      <a:close/>
                    </a:path>
                  </a:pathLst>
                </a:custGeom>
                <a:solidFill>
                  <a:srgbClr val="255B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" name="Google Shape;393;p4"/>
              <p:cNvGrpSpPr/>
              <p:nvPr/>
            </p:nvGrpSpPr>
            <p:grpSpPr>
              <a:xfrm>
                <a:off x="11002690" y="3107504"/>
                <a:ext cx="1968425" cy="3416883"/>
                <a:chOff x="7981884" y="2154029"/>
                <a:chExt cx="1026344" cy="1781575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981884" y="2154029"/>
                  <a:ext cx="1026344" cy="168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344" h="1688503" extrusionOk="0">
                      <a:moveTo>
                        <a:pt x="224555" y="1223284"/>
                      </a:moveTo>
                      <a:cubicBezTo>
                        <a:pt x="165500" y="1170897"/>
                        <a:pt x="100730" y="1123272"/>
                        <a:pt x="54057" y="1059454"/>
                      </a:cubicBezTo>
                      <a:cubicBezTo>
                        <a:pt x="7385" y="995637"/>
                        <a:pt x="-17380" y="908959"/>
                        <a:pt x="14052" y="836569"/>
                      </a:cubicBezTo>
                      <a:cubicBezTo>
                        <a:pt x="45485" y="764179"/>
                        <a:pt x="149307" y="725127"/>
                        <a:pt x="209315" y="776562"/>
                      </a:cubicBezTo>
                      <a:cubicBezTo>
                        <a:pt x="234080" y="797517"/>
                        <a:pt x="258845" y="831807"/>
                        <a:pt x="288373" y="819424"/>
                      </a:cubicBezTo>
                      <a:cubicBezTo>
                        <a:pt x="315995" y="807994"/>
                        <a:pt x="312185" y="766084"/>
                        <a:pt x="296945" y="740367"/>
                      </a:cubicBezTo>
                      <a:cubicBezTo>
                        <a:pt x="271227" y="698457"/>
                        <a:pt x="230270" y="667977"/>
                        <a:pt x="193123" y="635592"/>
                      </a:cubicBezTo>
                      <a:cubicBezTo>
                        <a:pt x="155975" y="603207"/>
                        <a:pt x="119780" y="565107"/>
                        <a:pt x="110255" y="516529"/>
                      </a:cubicBezTo>
                      <a:cubicBezTo>
                        <a:pt x="100730" y="467952"/>
                        <a:pt x="129305" y="409849"/>
                        <a:pt x="177882" y="403182"/>
                      </a:cubicBezTo>
                      <a:cubicBezTo>
                        <a:pt x="195980" y="401277"/>
                        <a:pt x="215030" y="406039"/>
                        <a:pt x="232175" y="399372"/>
                      </a:cubicBezTo>
                      <a:cubicBezTo>
                        <a:pt x="260750" y="388894"/>
                        <a:pt x="270275" y="350794"/>
                        <a:pt x="263607" y="320314"/>
                      </a:cubicBezTo>
                      <a:cubicBezTo>
                        <a:pt x="256940" y="289834"/>
                        <a:pt x="237890" y="264117"/>
                        <a:pt x="227412" y="235542"/>
                      </a:cubicBezTo>
                      <a:cubicBezTo>
                        <a:pt x="189312" y="133624"/>
                        <a:pt x="271227" y="6942"/>
                        <a:pt x="379812" y="274"/>
                      </a:cubicBezTo>
                      <a:cubicBezTo>
                        <a:pt x="488398" y="-6393"/>
                        <a:pt x="585552" y="109812"/>
                        <a:pt x="560787" y="215539"/>
                      </a:cubicBezTo>
                      <a:cubicBezTo>
                        <a:pt x="553167" y="247924"/>
                        <a:pt x="536023" y="279357"/>
                        <a:pt x="533165" y="312694"/>
                      </a:cubicBezTo>
                      <a:cubicBezTo>
                        <a:pt x="531260" y="346032"/>
                        <a:pt x="552215" y="386037"/>
                        <a:pt x="585552" y="385084"/>
                      </a:cubicBezTo>
                      <a:cubicBezTo>
                        <a:pt x="619842" y="384132"/>
                        <a:pt x="638892" y="346032"/>
                        <a:pt x="667467" y="327934"/>
                      </a:cubicBezTo>
                      <a:cubicBezTo>
                        <a:pt x="715092" y="297454"/>
                        <a:pt x="783673" y="331744"/>
                        <a:pt x="805580" y="384132"/>
                      </a:cubicBezTo>
                      <a:cubicBezTo>
                        <a:pt x="827487" y="436519"/>
                        <a:pt x="813200" y="497479"/>
                        <a:pt x="790340" y="548914"/>
                      </a:cubicBezTo>
                      <a:cubicBezTo>
                        <a:pt x="767480" y="600349"/>
                        <a:pt x="735095" y="648927"/>
                        <a:pt x="718902" y="703219"/>
                      </a:cubicBezTo>
                      <a:cubicBezTo>
                        <a:pt x="713187" y="722269"/>
                        <a:pt x="710330" y="746082"/>
                        <a:pt x="726523" y="758464"/>
                      </a:cubicBezTo>
                      <a:cubicBezTo>
                        <a:pt x="751287" y="778467"/>
                        <a:pt x="783673" y="747987"/>
                        <a:pt x="809390" y="729889"/>
                      </a:cubicBezTo>
                      <a:cubicBezTo>
                        <a:pt x="872255" y="687027"/>
                        <a:pt x="965600" y="726079"/>
                        <a:pt x="1001795" y="792754"/>
                      </a:cubicBezTo>
                      <a:cubicBezTo>
                        <a:pt x="1037990" y="860382"/>
                        <a:pt x="1029417" y="942297"/>
                        <a:pt x="1006557" y="1015639"/>
                      </a:cubicBezTo>
                      <a:lnTo>
                        <a:pt x="1006557" y="1015639"/>
                      </a:lnTo>
                      <a:cubicBezTo>
                        <a:pt x="970362" y="1133749"/>
                        <a:pt x="903687" y="1237572"/>
                        <a:pt x="835107" y="1338537"/>
                      </a:cubicBezTo>
                      <a:cubicBezTo>
                        <a:pt x="768432" y="1436644"/>
                        <a:pt x="715092" y="1549992"/>
                        <a:pt x="645560" y="1643337"/>
                      </a:cubicBezTo>
                      <a:cubicBezTo>
                        <a:pt x="547452" y="1775734"/>
                        <a:pt x="504590" y="1582377"/>
                        <a:pt x="457917" y="1506177"/>
                      </a:cubicBezTo>
                      <a:cubicBezTo>
                        <a:pt x="396005" y="1401402"/>
                        <a:pt x="316948" y="1305199"/>
                        <a:pt x="224555" y="12232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8212802" y="2446819"/>
                  <a:ext cx="551152" cy="1488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52" h="1488785" extrusionOk="0">
                      <a:moveTo>
                        <a:pt x="550849" y="615216"/>
                      </a:moveTo>
                      <a:cubicBezTo>
                        <a:pt x="552754" y="610454"/>
                        <a:pt x="545134" y="608549"/>
                        <a:pt x="543229" y="613311"/>
                      </a:cubicBezTo>
                      <a:cubicBezTo>
                        <a:pt x="447026" y="844769"/>
                        <a:pt x="381304" y="1084799"/>
                        <a:pt x="356539" y="1333401"/>
                      </a:cubicBezTo>
                      <a:cubicBezTo>
                        <a:pt x="339394" y="1060034"/>
                        <a:pt x="306057" y="786666"/>
                        <a:pt x="257479" y="517109"/>
                      </a:cubicBezTo>
                      <a:cubicBezTo>
                        <a:pt x="257479" y="517109"/>
                        <a:pt x="257479" y="517109"/>
                        <a:pt x="257479" y="517109"/>
                      </a:cubicBezTo>
                      <a:cubicBezTo>
                        <a:pt x="286054" y="420906"/>
                        <a:pt x="324154" y="328514"/>
                        <a:pt x="372732" y="239931"/>
                      </a:cubicBezTo>
                      <a:cubicBezTo>
                        <a:pt x="375589" y="235169"/>
                        <a:pt x="368921" y="231359"/>
                        <a:pt x="366064" y="236121"/>
                      </a:cubicBezTo>
                      <a:cubicBezTo>
                        <a:pt x="319392" y="319941"/>
                        <a:pt x="282244" y="408524"/>
                        <a:pt x="253669" y="500916"/>
                      </a:cubicBezTo>
                      <a:cubicBezTo>
                        <a:pt x="243192" y="441861"/>
                        <a:pt x="231762" y="383759"/>
                        <a:pt x="219379" y="325656"/>
                      </a:cubicBezTo>
                      <a:cubicBezTo>
                        <a:pt x="197471" y="217071"/>
                        <a:pt x="171754" y="109439"/>
                        <a:pt x="145084" y="2759"/>
                      </a:cubicBezTo>
                      <a:cubicBezTo>
                        <a:pt x="144132" y="-2004"/>
                        <a:pt x="136512" y="-99"/>
                        <a:pt x="137464" y="4664"/>
                      </a:cubicBezTo>
                      <a:cubicBezTo>
                        <a:pt x="166039" y="116106"/>
                        <a:pt x="191757" y="228501"/>
                        <a:pt x="214617" y="341849"/>
                      </a:cubicBezTo>
                      <a:cubicBezTo>
                        <a:pt x="172707" y="301844"/>
                        <a:pt x="130796" y="262791"/>
                        <a:pt x="89839" y="222786"/>
                      </a:cubicBezTo>
                      <a:cubicBezTo>
                        <a:pt x="86029" y="218976"/>
                        <a:pt x="80314" y="224691"/>
                        <a:pt x="84124" y="228501"/>
                      </a:cubicBezTo>
                      <a:cubicBezTo>
                        <a:pt x="127939" y="270411"/>
                        <a:pt x="172707" y="312321"/>
                        <a:pt x="216521" y="354231"/>
                      </a:cubicBezTo>
                      <a:cubicBezTo>
                        <a:pt x="216521" y="354231"/>
                        <a:pt x="217474" y="355184"/>
                        <a:pt x="217474" y="355184"/>
                      </a:cubicBezTo>
                      <a:cubicBezTo>
                        <a:pt x="258432" y="555209"/>
                        <a:pt x="289864" y="757139"/>
                        <a:pt x="313676" y="959069"/>
                      </a:cubicBezTo>
                      <a:cubicBezTo>
                        <a:pt x="222237" y="839054"/>
                        <a:pt x="119367" y="727611"/>
                        <a:pt x="6971" y="626646"/>
                      </a:cubicBezTo>
                      <a:cubicBezTo>
                        <a:pt x="3162" y="622836"/>
                        <a:pt x="-2554" y="628551"/>
                        <a:pt x="1257" y="632361"/>
                      </a:cubicBezTo>
                      <a:cubicBezTo>
                        <a:pt x="116509" y="736184"/>
                        <a:pt x="222237" y="850484"/>
                        <a:pt x="314629" y="974309"/>
                      </a:cubicBezTo>
                      <a:cubicBezTo>
                        <a:pt x="321296" y="1035269"/>
                        <a:pt x="327964" y="1096229"/>
                        <a:pt x="333679" y="1157189"/>
                      </a:cubicBezTo>
                      <a:cubicBezTo>
                        <a:pt x="343204" y="1265774"/>
                        <a:pt x="350824" y="1375311"/>
                        <a:pt x="355587" y="1484849"/>
                      </a:cubicBezTo>
                      <a:cubicBezTo>
                        <a:pt x="355587" y="1489611"/>
                        <a:pt x="363207" y="1490564"/>
                        <a:pt x="363207" y="1484849"/>
                      </a:cubicBezTo>
                      <a:cubicBezTo>
                        <a:pt x="361301" y="1450559"/>
                        <a:pt x="360349" y="1417221"/>
                        <a:pt x="357492" y="1382931"/>
                      </a:cubicBezTo>
                      <a:cubicBezTo>
                        <a:pt x="357492" y="1381979"/>
                        <a:pt x="358444" y="1381979"/>
                        <a:pt x="358444" y="1381026"/>
                      </a:cubicBezTo>
                      <a:cubicBezTo>
                        <a:pt x="382257" y="1115279"/>
                        <a:pt x="449884" y="860009"/>
                        <a:pt x="550849" y="615216"/>
                      </a:cubicBezTo>
                      <a:close/>
                    </a:path>
                  </a:pathLst>
                </a:custGeom>
                <a:solidFill>
                  <a:srgbClr val="192B3E"/>
                </a:solidFill>
                <a:ln w="9525" cap="flat" cmpd="sng">
                  <a:solidFill>
                    <a:srgbClr val="317A6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-430066" y="4887681"/>
                <a:ext cx="2375470" cy="2361002"/>
                <a:chOff x="2327129" y="3221103"/>
                <a:chExt cx="1159671" cy="1202017"/>
              </a:xfrm>
            </p:grpSpPr>
            <p:sp>
              <p:nvSpPr>
                <p:cNvPr id="397" name="Google Shape;397;p4"/>
                <p:cNvSpPr/>
                <p:nvPr/>
              </p:nvSpPr>
              <p:spPr>
                <a:xfrm>
                  <a:off x="2943611" y="3343976"/>
                  <a:ext cx="543189" cy="1006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189" h="1006792" extrusionOk="0">
                      <a:moveTo>
                        <a:pt x="42175" y="986790"/>
                      </a:moveTo>
                      <a:cubicBezTo>
                        <a:pt x="12647" y="913447"/>
                        <a:pt x="10742" y="897255"/>
                        <a:pt x="2170" y="818197"/>
                      </a:cubicBezTo>
                      <a:cubicBezTo>
                        <a:pt x="-6403" y="739140"/>
                        <a:pt x="9790" y="655320"/>
                        <a:pt x="62177" y="596265"/>
                      </a:cubicBezTo>
                      <a:cubicBezTo>
                        <a:pt x="99325" y="554355"/>
                        <a:pt x="152665" y="527685"/>
                        <a:pt x="182192" y="480060"/>
                      </a:cubicBezTo>
                      <a:cubicBezTo>
                        <a:pt x="207910" y="439103"/>
                        <a:pt x="212672" y="387667"/>
                        <a:pt x="230770" y="342900"/>
                      </a:cubicBezTo>
                      <a:cubicBezTo>
                        <a:pt x="288872" y="198120"/>
                        <a:pt x="471752" y="139065"/>
                        <a:pt x="543190" y="0"/>
                      </a:cubicBezTo>
                      <a:cubicBezTo>
                        <a:pt x="516520" y="165735"/>
                        <a:pt x="486040" y="340042"/>
                        <a:pt x="376502" y="467678"/>
                      </a:cubicBezTo>
                      <a:cubicBezTo>
                        <a:pt x="345070" y="503872"/>
                        <a:pt x="307922" y="535305"/>
                        <a:pt x="280300" y="574357"/>
                      </a:cubicBezTo>
                      <a:cubicBezTo>
                        <a:pt x="232675" y="641032"/>
                        <a:pt x="216482" y="722947"/>
                        <a:pt x="194575" y="801053"/>
                      </a:cubicBezTo>
                      <a:cubicBezTo>
                        <a:pt x="172667" y="879157"/>
                        <a:pt x="139330" y="960120"/>
                        <a:pt x="72655" y="1006792"/>
                      </a:cubicBezTo>
                      <a:lnTo>
                        <a:pt x="42175" y="986790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4"/>
                <p:cNvGrpSpPr/>
                <p:nvPr/>
              </p:nvGrpSpPr>
              <p:grpSpPr>
                <a:xfrm>
                  <a:off x="2970533" y="3650680"/>
                  <a:ext cx="488180" cy="772440"/>
                  <a:chOff x="2970533" y="3650680"/>
                  <a:chExt cx="488180" cy="772440"/>
                </a:xfrm>
              </p:grpSpPr>
              <p:sp>
                <p:nvSpPr>
                  <p:cNvPr id="399" name="Google Shape;399;p4"/>
                  <p:cNvSpPr/>
                  <p:nvPr/>
                </p:nvSpPr>
                <p:spPr>
                  <a:xfrm>
                    <a:off x="2970533" y="3650680"/>
                    <a:ext cx="488180" cy="77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180" h="772440" extrusionOk="0">
                        <a:moveTo>
                          <a:pt x="344818" y="164783"/>
                        </a:moveTo>
                        <a:lnTo>
                          <a:pt x="344818" y="164783"/>
                        </a:lnTo>
                        <a:cubicBezTo>
                          <a:pt x="406730" y="125730"/>
                          <a:pt x="472453" y="73343"/>
                          <a:pt x="481025" y="0"/>
                        </a:cubicBezTo>
                        <a:cubicBezTo>
                          <a:pt x="503885" y="180975"/>
                          <a:pt x="471500" y="368618"/>
                          <a:pt x="390538" y="532448"/>
                        </a:cubicBezTo>
                        <a:cubicBezTo>
                          <a:pt x="336245" y="641985"/>
                          <a:pt x="248615" y="748665"/>
                          <a:pt x="127648" y="769620"/>
                        </a:cubicBezTo>
                        <a:cubicBezTo>
                          <a:pt x="86690" y="777240"/>
                          <a:pt x="37160" y="770573"/>
                          <a:pt x="13348" y="735330"/>
                        </a:cubicBezTo>
                        <a:cubicBezTo>
                          <a:pt x="-5702" y="706755"/>
                          <a:pt x="-940" y="669608"/>
                          <a:pt x="6680" y="636270"/>
                        </a:cubicBezTo>
                        <a:cubicBezTo>
                          <a:pt x="30493" y="533400"/>
                          <a:pt x="79070" y="437198"/>
                          <a:pt x="147650" y="357188"/>
                        </a:cubicBezTo>
                        <a:cubicBezTo>
                          <a:pt x="176225" y="323850"/>
                          <a:pt x="193370" y="282893"/>
                          <a:pt x="223850" y="251460"/>
                        </a:cubicBezTo>
                        <a:cubicBezTo>
                          <a:pt x="259093" y="216218"/>
                          <a:pt x="303860" y="191453"/>
                          <a:pt x="344818" y="1647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4"/>
                  <p:cNvSpPr/>
                  <p:nvPr/>
                </p:nvSpPr>
                <p:spPr>
                  <a:xfrm>
                    <a:off x="3026042" y="3780379"/>
                    <a:ext cx="390274" cy="639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274" h="639594" extrusionOk="0">
                        <a:moveTo>
                          <a:pt x="382654" y="2699"/>
                        </a:moveTo>
                        <a:cubicBezTo>
                          <a:pt x="359794" y="93187"/>
                          <a:pt x="306454" y="173197"/>
                          <a:pt x="257877" y="251302"/>
                        </a:cubicBezTo>
                        <a:cubicBezTo>
                          <a:pt x="205489" y="334169"/>
                          <a:pt x="151197" y="417037"/>
                          <a:pt x="95952" y="497999"/>
                        </a:cubicBezTo>
                        <a:cubicBezTo>
                          <a:pt x="64519" y="543719"/>
                          <a:pt x="33087" y="588487"/>
                          <a:pt x="702" y="634207"/>
                        </a:cubicBezTo>
                        <a:cubicBezTo>
                          <a:pt x="-2156" y="638017"/>
                          <a:pt x="4512" y="641827"/>
                          <a:pt x="6417" y="638017"/>
                        </a:cubicBezTo>
                        <a:cubicBezTo>
                          <a:pt x="64519" y="557054"/>
                          <a:pt x="121669" y="474187"/>
                          <a:pt x="176914" y="391319"/>
                        </a:cubicBezTo>
                        <a:cubicBezTo>
                          <a:pt x="230254" y="310357"/>
                          <a:pt x="284547" y="229394"/>
                          <a:pt x="332172" y="144622"/>
                        </a:cubicBezTo>
                        <a:cubicBezTo>
                          <a:pt x="356937" y="100807"/>
                          <a:pt x="378844" y="55087"/>
                          <a:pt x="390274" y="5557"/>
                        </a:cubicBezTo>
                        <a:cubicBezTo>
                          <a:pt x="390274" y="-158"/>
                          <a:pt x="383607" y="-2063"/>
                          <a:pt x="382654" y="2699"/>
                        </a:cubicBezTo>
                        <a:lnTo>
                          <a:pt x="382654" y="26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1" name="Google Shape;401;p4"/>
                <p:cNvGrpSpPr/>
                <p:nvPr/>
              </p:nvGrpSpPr>
              <p:grpSpPr>
                <a:xfrm>
                  <a:off x="2327129" y="3565908"/>
                  <a:ext cx="479314" cy="778311"/>
                  <a:chOff x="2327129" y="3565908"/>
                  <a:chExt cx="479314" cy="778311"/>
                </a:xfrm>
              </p:grpSpPr>
              <p:sp>
                <p:nvSpPr>
                  <p:cNvPr id="402" name="Google Shape;402;p4"/>
                  <p:cNvSpPr/>
                  <p:nvPr/>
                </p:nvSpPr>
                <p:spPr>
                  <a:xfrm>
                    <a:off x="2327129" y="3565908"/>
                    <a:ext cx="479314" cy="77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314" h="778311" extrusionOk="0">
                        <a:moveTo>
                          <a:pt x="143355" y="166688"/>
                        </a:moveTo>
                        <a:lnTo>
                          <a:pt x="143355" y="166688"/>
                        </a:lnTo>
                        <a:cubicBezTo>
                          <a:pt x="81442" y="126683"/>
                          <a:pt x="17625" y="73343"/>
                          <a:pt x="9052" y="0"/>
                        </a:cubicBezTo>
                        <a:cubicBezTo>
                          <a:pt x="-16665" y="180975"/>
                          <a:pt x="12862" y="369570"/>
                          <a:pt x="91920" y="534353"/>
                        </a:cubicBezTo>
                        <a:cubicBezTo>
                          <a:pt x="144307" y="644843"/>
                          <a:pt x="230985" y="752475"/>
                          <a:pt x="351000" y="775335"/>
                        </a:cubicBezTo>
                        <a:cubicBezTo>
                          <a:pt x="391957" y="782955"/>
                          <a:pt x="441487" y="777240"/>
                          <a:pt x="465300" y="742950"/>
                        </a:cubicBezTo>
                        <a:cubicBezTo>
                          <a:pt x="484350" y="715328"/>
                          <a:pt x="480540" y="677228"/>
                          <a:pt x="473872" y="643890"/>
                        </a:cubicBezTo>
                        <a:cubicBezTo>
                          <a:pt x="451965" y="541020"/>
                          <a:pt x="404340" y="443865"/>
                          <a:pt x="336712" y="362903"/>
                        </a:cubicBezTo>
                        <a:cubicBezTo>
                          <a:pt x="308137" y="328613"/>
                          <a:pt x="291945" y="288608"/>
                          <a:pt x="261465" y="256222"/>
                        </a:cubicBezTo>
                        <a:cubicBezTo>
                          <a:pt x="228127" y="219075"/>
                          <a:pt x="184312" y="193358"/>
                          <a:pt x="143355" y="16668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2371330" y="3695326"/>
                    <a:ext cx="379966" cy="644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966" h="644637" extrusionOk="0">
                        <a:moveTo>
                          <a:pt x="93" y="4884"/>
                        </a:moveTo>
                        <a:cubicBezTo>
                          <a:pt x="21048" y="95372"/>
                          <a:pt x="73436" y="176334"/>
                          <a:pt x="121061" y="254439"/>
                        </a:cubicBezTo>
                        <a:cubicBezTo>
                          <a:pt x="172496" y="338259"/>
                          <a:pt x="224883" y="422079"/>
                          <a:pt x="279176" y="503994"/>
                        </a:cubicBezTo>
                        <a:cubicBezTo>
                          <a:pt x="310608" y="550667"/>
                          <a:pt x="342041" y="597339"/>
                          <a:pt x="373473" y="643059"/>
                        </a:cubicBezTo>
                        <a:cubicBezTo>
                          <a:pt x="376331" y="646869"/>
                          <a:pt x="382046" y="643059"/>
                          <a:pt x="379188" y="639249"/>
                        </a:cubicBezTo>
                        <a:cubicBezTo>
                          <a:pt x="322991" y="559239"/>
                          <a:pt x="268698" y="478277"/>
                          <a:pt x="216311" y="395409"/>
                        </a:cubicBezTo>
                        <a:cubicBezTo>
                          <a:pt x="164876" y="314447"/>
                          <a:pt x="112488" y="232532"/>
                          <a:pt x="65816" y="148712"/>
                        </a:cubicBezTo>
                        <a:cubicBezTo>
                          <a:pt x="40098" y="102039"/>
                          <a:pt x="17238" y="54414"/>
                          <a:pt x="5808" y="2027"/>
                        </a:cubicBezTo>
                        <a:cubicBezTo>
                          <a:pt x="5808" y="-1783"/>
                          <a:pt x="-859" y="122"/>
                          <a:pt x="93" y="4884"/>
                        </a:cubicBezTo>
                        <a:lnTo>
                          <a:pt x="93" y="48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4" name="Google Shape;404;p4"/>
                <p:cNvGrpSpPr/>
                <p:nvPr/>
              </p:nvGrpSpPr>
              <p:grpSpPr>
                <a:xfrm>
                  <a:off x="2774303" y="3274443"/>
                  <a:ext cx="455089" cy="1142346"/>
                  <a:chOff x="2774303" y="3274443"/>
                  <a:chExt cx="455089" cy="1142346"/>
                </a:xfrm>
              </p:grpSpPr>
              <p:sp>
                <p:nvSpPr>
                  <p:cNvPr id="405" name="Google Shape;405;p4"/>
                  <p:cNvSpPr/>
                  <p:nvPr/>
                </p:nvSpPr>
                <p:spPr>
                  <a:xfrm>
                    <a:off x="2774303" y="3274443"/>
                    <a:ext cx="455089" cy="114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089" h="1142346" extrusionOk="0">
                        <a:moveTo>
                          <a:pt x="47654" y="642938"/>
                        </a:moveTo>
                        <a:cubicBezTo>
                          <a:pt x="75276" y="588645"/>
                          <a:pt x="114329" y="539115"/>
                          <a:pt x="123854" y="479108"/>
                        </a:cubicBezTo>
                        <a:cubicBezTo>
                          <a:pt x="132426" y="424815"/>
                          <a:pt x="116233" y="368618"/>
                          <a:pt x="128616" y="315278"/>
                        </a:cubicBezTo>
                        <a:cubicBezTo>
                          <a:pt x="141951" y="256223"/>
                          <a:pt x="188623" y="211455"/>
                          <a:pt x="227676" y="164783"/>
                        </a:cubicBezTo>
                        <a:cubicBezTo>
                          <a:pt x="266729" y="118110"/>
                          <a:pt x="302923" y="60008"/>
                          <a:pt x="289589" y="0"/>
                        </a:cubicBezTo>
                        <a:cubicBezTo>
                          <a:pt x="391506" y="137160"/>
                          <a:pt x="447704" y="307658"/>
                          <a:pt x="454371" y="478155"/>
                        </a:cubicBezTo>
                        <a:cubicBezTo>
                          <a:pt x="461039" y="649605"/>
                          <a:pt x="421033" y="821055"/>
                          <a:pt x="345786" y="974408"/>
                        </a:cubicBezTo>
                        <a:cubicBezTo>
                          <a:pt x="322926" y="1021080"/>
                          <a:pt x="296256" y="1067753"/>
                          <a:pt x="255298" y="1101090"/>
                        </a:cubicBezTo>
                        <a:cubicBezTo>
                          <a:pt x="215294" y="1134428"/>
                          <a:pt x="159096" y="1152525"/>
                          <a:pt x="109566" y="1136333"/>
                        </a:cubicBezTo>
                        <a:cubicBezTo>
                          <a:pt x="109566" y="1136333"/>
                          <a:pt x="109566" y="1136333"/>
                          <a:pt x="109566" y="1136333"/>
                        </a:cubicBezTo>
                        <a:cubicBezTo>
                          <a:pt x="31461" y="1110615"/>
                          <a:pt x="20983" y="997268"/>
                          <a:pt x="7649" y="927735"/>
                        </a:cubicBezTo>
                        <a:cubicBezTo>
                          <a:pt x="-10449" y="831533"/>
                          <a:pt x="3838" y="729615"/>
                          <a:pt x="47654" y="64293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DD559"/>
                      </a:gs>
                      <a:gs pos="8000">
                        <a:srgbClr val="BDD559"/>
                      </a:gs>
                      <a:gs pos="100000">
                        <a:srgbClr val="5F932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4"/>
                  <p:cNvSpPr/>
                  <p:nvPr/>
                </p:nvSpPr>
                <p:spPr>
                  <a:xfrm>
                    <a:off x="2908872" y="3416604"/>
                    <a:ext cx="171475" cy="997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475" h="997883" extrusionOk="0">
                        <a:moveTo>
                          <a:pt x="15002" y="993219"/>
                        </a:moveTo>
                        <a:cubicBezTo>
                          <a:pt x="-25003" y="727472"/>
                          <a:pt x="99774" y="474107"/>
                          <a:pt x="150257" y="218837"/>
                        </a:cubicBezTo>
                        <a:cubicBezTo>
                          <a:pt x="164544" y="147399"/>
                          <a:pt x="173117" y="75962"/>
                          <a:pt x="171212" y="3572"/>
                        </a:cubicBezTo>
                        <a:cubicBezTo>
                          <a:pt x="171212" y="-1191"/>
                          <a:pt x="163592" y="-1191"/>
                          <a:pt x="163592" y="3572"/>
                        </a:cubicBezTo>
                        <a:cubicBezTo>
                          <a:pt x="168354" y="271224"/>
                          <a:pt x="40719" y="516017"/>
                          <a:pt x="7382" y="777954"/>
                        </a:cubicBezTo>
                        <a:cubicBezTo>
                          <a:pt x="-2143" y="850344"/>
                          <a:pt x="-3096" y="923687"/>
                          <a:pt x="8334" y="995124"/>
                        </a:cubicBezTo>
                        <a:cubicBezTo>
                          <a:pt x="9287" y="999887"/>
                          <a:pt x="15954" y="997982"/>
                          <a:pt x="15002" y="993219"/>
                        </a:cubicBezTo>
                        <a:lnTo>
                          <a:pt x="15002" y="9932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7" name="Google Shape;407;p4"/>
                <p:cNvSpPr/>
                <p:nvPr/>
              </p:nvSpPr>
              <p:spPr>
                <a:xfrm>
                  <a:off x="2620449" y="3221103"/>
                  <a:ext cx="262493" cy="1166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93" h="1166812" extrusionOk="0">
                      <a:moveTo>
                        <a:pt x="202459" y="1166813"/>
                      </a:moveTo>
                      <a:cubicBezTo>
                        <a:pt x="134832" y="1117282"/>
                        <a:pt x="124354" y="1103948"/>
                        <a:pt x="72919" y="1037272"/>
                      </a:cubicBezTo>
                      <a:cubicBezTo>
                        <a:pt x="21484" y="971550"/>
                        <a:pt x="-10901" y="886777"/>
                        <a:pt x="3387" y="803910"/>
                      </a:cubicBezTo>
                      <a:cubicBezTo>
                        <a:pt x="13864" y="745807"/>
                        <a:pt x="46249" y="691515"/>
                        <a:pt x="47202" y="632460"/>
                      </a:cubicBezTo>
                      <a:cubicBezTo>
                        <a:pt x="47202" y="581025"/>
                        <a:pt x="23389" y="532447"/>
                        <a:pt x="13864" y="481965"/>
                      </a:cubicBezTo>
                      <a:cubicBezTo>
                        <a:pt x="-14711" y="319088"/>
                        <a:pt x="116734" y="163830"/>
                        <a:pt x="103399" y="0"/>
                      </a:cubicBezTo>
                      <a:cubicBezTo>
                        <a:pt x="171979" y="163830"/>
                        <a:pt x="242464" y="338138"/>
                        <a:pt x="214842" y="512445"/>
                      </a:cubicBezTo>
                      <a:cubicBezTo>
                        <a:pt x="207222" y="561975"/>
                        <a:pt x="191029" y="611505"/>
                        <a:pt x="188172" y="661988"/>
                      </a:cubicBezTo>
                      <a:cubicBezTo>
                        <a:pt x="182457" y="747713"/>
                        <a:pt x="213889" y="831532"/>
                        <a:pt x="237702" y="913447"/>
                      </a:cubicBezTo>
                      <a:cubicBezTo>
                        <a:pt x="261514" y="996315"/>
                        <a:pt x="276754" y="1087755"/>
                        <a:pt x="242464" y="1165860"/>
                      </a:cubicBezTo>
                      <a:lnTo>
                        <a:pt x="202459" y="1166813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" name="Google Shape;408;p4"/>
              <p:cNvSpPr/>
              <p:nvPr/>
            </p:nvSpPr>
            <p:spPr>
              <a:xfrm>
                <a:off x="6079038" y="3280388"/>
                <a:ext cx="2127777" cy="3044242"/>
              </a:xfrm>
              <a:custGeom>
                <a:avLst/>
                <a:gdLst/>
                <a:ahLst/>
                <a:cxnLst/>
                <a:rect l="l" t="t" r="r" b="b"/>
                <a:pathLst>
                  <a:path w="1109662" h="1587610" extrusionOk="0">
                    <a:moveTo>
                      <a:pt x="828675" y="1237922"/>
                    </a:moveTo>
                    <a:cubicBezTo>
                      <a:pt x="626745" y="1089332"/>
                      <a:pt x="549592" y="938837"/>
                      <a:pt x="404813" y="799772"/>
                    </a:cubicBezTo>
                    <a:cubicBezTo>
                      <a:pt x="650557" y="878829"/>
                      <a:pt x="809625" y="1168389"/>
                      <a:pt x="828675" y="1230302"/>
                    </a:cubicBezTo>
                    <a:cubicBezTo>
                      <a:pt x="828675" y="1131242"/>
                      <a:pt x="818197" y="1031229"/>
                      <a:pt x="796290" y="934074"/>
                    </a:cubicBezTo>
                    <a:cubicBezTo>
                      <a:pt x="678180" y="833109"/>
                      <a:pt x="554355" y="775959"/>
                      <a:pt x="458153" y="632132"/>
                    </a:cubicBezTo>
                    <a:cubicBezTo>
                      <a:pt x="611505" y="670232"/>
                      <a:pt x="753428" y="850254"/>
                      <a:pt x="792480" y="919787"/>
                    </a:cubicBezTo>
                    <a:cubicBezTo>
                      <a:pt x="771525" y="834062"/>
                      <a:pt x="742950" y="749289"/>
                      <a:pt x="704850" y="669279"/>
                    </a:cubicBezTo>
                    <a:cubicBezTo>
                      <a:pt x="588645" y="611177"/>
                      <a:pt x="485775" y="535929"/>
                      <a:pt x="399097" y="446394"/>
                    </a:cubicBezTo>
                    <a:cubicBezTo>
                      <a:pt x="509588" y="476874"/>
                      <a:pt x="610553" y="541644"/>
                      <a:pt x="684847" y="628322"/>
                    </a:cubicBezTo>
                    <a:cubicBezTo>
                      <a:pt x="652463" y="566409"/>
                      <a:pt x="615315" y="506402"/>
                      <a:pt x="573405" y="449252"/>
                    </a:cubicBezTo>
                    <a:cubicBezTo>
                      <a:pt x="568642" y="450204"/>
                      <a:pt x="564832" y="452109"/>
                      <a:pt x="560070" y="453062"/>
                    </a:cubicBezTo>
                    <a:cubicBezTo>
                      <a:pt x="461010" y="429249"/>
                      <a:pt x="371475" y="376862"/>
                      <a:pt x="305753" y="304472"/>
                    </a:cubicBezTo>
                    <a:cubicBezTo>
                      <a:pt x="390525" y="318759"/>
                      <a:pt x="471488" y="354002"/>
                      <a:pt x="539115" y="405437"/>
                    </a:cubicBezTo>
                    <a:cubicBezTo>
                      <a:pt x="512445" y="373052"/>
                      <a:pt x="483870" y="341619"/>
                      <a:pt x="454342" y="311139"/>
                    </a:cubicBezTo>
                    <a:cubicBezTo>
                      <a:pt x="439103" y="310187"/>
                      <a:pt x="387667" y="300662"/>
                      <a:pt x="387667" y="300662"/>
                    </a:cubicBezTo>
                    <a:cubicBezTo>
                      <a:pt x="303847" y="278754"/>
                      <a:pt x="229553" y="241607"/>
                      <a:pt x="156210" y="198744"/>
                    </a:cubicBezTo>
                    <a:cubicBezTo>
                      <a:pt x="224790" y="199697"/>
                      <a:pt x="398145" y="273039"/>
                      <a:pt x="445770" y="301614"/>
                    </a:cubicBezTo>
                    <a:cubicBezTo>
                      <a:pt x="404813" y="260657"/>
                      <a:pt x="360997" y="222557"/>
                      <a:pt x="315278" y="188267"/>
                    </a:cubicBezTo>
                    <a:cubicBezTo>
                      <a:pt x="313372" y="188267"/>
                      <a:pt x="311467" y="188267"/>
                      <a:pt x="310515" y="189219"/>
                    </a:cubicBezTo>
                    <a:cubicBezTo>
                      <a:pt x="247650" y="183504"/>
                      <a:pt x="188595" y="155882"/>
                      <a:pt x="138113" y="120639"/>
                    </a:cubicBezTo>
                    <a:cubicBezTo>
                      <a:pt x="87630" y="85397"/>
                      <a:pt x="44767" y="42534"/>
                      <a:pt x="0" y="1577"/>
                    </a:cubicBezTo>
                    <a:cubicBezTo>
                      <a:pt x="151447" y="-15568"/>
                      <a:pt x="236220" y="111114"/>
                      <a:pt x="326707" y="187314"/>
                    </a:cubicBezTo>
                    <a:cubicBezTo>
                      <a:pt x="326707" y="187314"/>
                      <a:pt x="325755" y="187314"/>
                      <a:pt x="325755" y="187314"/>
                    </a:cubicBezTo>
                    <a:cubicBezTo>
                      <a:pt x="367665" y="218747"/>
                      <a:pt x="407670" y="252084"/>
                      <a:pt x="444817" y="288279"/>
                    </a:cubicBezTo>
                    <a:cubicBezTo>
                      <a:pt x="416242" y="201602"/>
                      <a:pt x="375285" y="117782"/>
                      <a:pt x="331470" y="34914"/>
                    </a:cubicBezTo>
                    <a:cubicBezTo>
                      <a:pt x="404813" y="97779"/>
                      <a:pt x="452438" y="185409"/>
                      <a:pt x="461963" y="275897"/>
                    </a:cubicBezTo>
                    <a:cubicBezTo>
                      <a:pt x="461963" y="275897"/>
                      <a:pt x="459105" y="292089"/>
                      <a:pt x="454342" y="297804"/>
                    </a:cubicBezTo>
                    <a:cubicBezTo>
                      <a:pt x="501967" y="344477"/>
                      <a:pt x="546735" y="394007"/>
                      <a:pt x="585788" y="446394"/>
                    </a:cubicBezTo>
                    <a:lnTo>
                      <a:pt x="585788" y="446394"/>
                    </a:lnTo>
                    <a:lnTo>
                      <a:pt x="585788" y="446394"/>
                    </a:lnTo>
                    <a:cubicBezTo>
                      <a:pt x="591503" y="454014"/>
                      <a:pt x="598170" y="462587"/>
                      <a:pt x="603885" y="471159"/>
                    </a:cubicBezTo>
                    <a:cubicBezTo>
                      <a:pt x="594360" y="431154"/>
                      <a:pt x="528638" y="234939"/>
                      <a:pt x="581025" y="83492"/>
                    </a:cubicBezTo>
                    <a:cubicBezTo>
                      <a:pt x="629603" y="205412"/>
                      <a:pt x="635317" y="354954"/>
                      <a:pt x="606742" y="474969"/>
                    </a:cubicBezTo>
                    <a:cubicBezTo>
                      <a:pt x="651510" y="537834"/>
                      <a:pt x="691515" y="604509"/>
                      <a:pt x="723900" y="674042"/>
                    </a:cubicBezTo>
                    <a:cubicBezTo>
                      <a:pt x="724853" y="606414"/>
                      <a:pt x="702945" y="365432"/>
                      <a:pt x="762000" y="214937"/>
                    </a:cubicBezTo>
                    <a:cubicBezTo>
                      <a:pt x="764857" y="292089"/>
                      <a:pt x="797242" y="386387"/>
                      <a:pt x="799147" y="463539"/>
                    </a:cubicBezTo>
                    <a:cubicBezTo>
                      <a:pt x="801053" y="537834"/>
                      <a:pt x="768667" y="622607"/>
                      <a:pt x="729615" y="685472"/>
                    </a:cubicBezTo>
                    <a:cubicBezTo>
                      <a:pt x="765810" y="763577"/>
                      <a:pt x="794385" y="845492"/>
                      <a:pt x="814388" y="929312"/>
                    </a:cubicBezTo>
                    <a:cubicBezTo>
                      <a:pt x="842010" y="747384"/>
                      <a:pt x="871538" y="546407"/>
                      <a:pt x="981075" y="363527"/>
                    </a:cubicBezTo>
                    <a:cubicBezTo>
                      <a:pt x="1020128" y="553074"/>
                      <a:pt x="855345" y="886449"/>
                      <a:pt x="816292" y="941694"/>
                    </a:cubicBezTo>
                    <a:cubicBezTo>
                      <a:pt x="838200" y="1036944"/>
                      <a:pt x="849630" y="1135052"/>
                      <a:pt x="849630" y="1234112"/>
                    </a:cubicBezTo>
                    <a:cubicBezTo>
                      <a:pt x="864870" y="1177914"/>
                      <a:pt x="899160" y="1000749"/>
                      <a:pt x="937260" y="915977"/>
                    </a:cubicBezTo>
                    <a:cubicBezTo>
                      <a:pt x="984885" y="815964"/>
                      <a:pt x="1023938" y="725477"/>
                      <a:pt x="1109663" y="642609"/>
                    </a:cubicBezTo>
                    <a:cubicBezTo>
                      <a:pt x="1106805" y="909309"/>
                      <a:pt x="998220" y="1096952"/>
                      <a:pt x="849630" y="1247447"/>
                    </a:cubicBezTo>
                    <a:cubicBezTo>
                      <a:pt x="848678" y="1357937"/>
                      <a:pt x="834390" y="1469379"/>
                      <a:pt x="807720" y="1577012"/>
                    </a:cubicBezTo>
                    <a:cubicBezTo>
                      <a:pt x="807720" y="1577012"/>
                      <a:pt x="807720" y="1577012"/>
                      <a:pt x="807720" y="1577012"/>
                    </a:cubicBezTo>
                    <a:cubicBezTo>
                      <a:pt x="805815" y="1583679"/>
                      <a:pt x="799147" y="1588442"/>
                      <a:pt x="792480" y="1587489"/>
                    </a:cubicBezTo>
                    <a:cubicBezTo>
                      <a:pt x="785813" y="1586537"/>
                      <a:pt x="782003" y="1579869"/>
                      <a:pt x="783907" y="1573202"/>
                    </a:cubicBezTo>
                    <a:cubicBezTo>
                      <a:pt x="812482" y="1463664"/>
                      <a:pt x="827722" y="1351269"/>
                      <a:pt x="828675" y="123792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9120668" y="2987605"/>
                <a:ext cx="2036456" cy="2893145"/>
              </a:xfrm>
              <a:custGeom>
                <a:avLst/>
                <a:gdLst/>
                <a:ahLst/>
                <a:cxnLst/>
                <a:rect l="l" t="t" r="r" b="b"/>
                <a:pathLst>
                  <a:path w="1062037" h="1508811" extrusionOk="0">
                    <a:moveTo>
                      <a:pt x="381953" y="1176267"/>
                    </a:moveTo>
                    <a:cubicBezTo>
                      <a:pt x="569595" y="1036250"/>
                      <a:pt x="628650" y="893375"/>
                      <a:pt x="758190" y="761930"/>
                    </a:cubicBezTo>
                    <a:cubicBezTo>
                      <a:pt x="514350" y="834320"/>
                      <a:pt x="391478" y="1110545"/>
                      <a:pt x="380047" y="1168647"/>
                    </a:cubicBezTo>
                    <a:cubicBezTo>
                      <a:pt x="364808" y="1073397"/>
                      <a:pt x="360997" y="978147"/>
                      <a:pt x="369570" y="885755"/>
                    </a:cubicBezTo>
                    <a:cubicBezTo>
                      <a:pt x="478155" y="790505"/>
                      <a:pt x="597217" y="737165"/>
                      <a:pt x="676275" y="600957"/>
                    </a:cubicBezTo>
                    <a:cubicBezTo>
                      <a:pt x="521970" y="635247"/>
                      <a:pt x="401003" y="805745"/>
                      <a:pt x="370522" y="871467"/>
                    </a:cubicBezTo>
                    <a:cubicBezTo>
                      <a:pt x="379095" y="789552"/>
                      <a:pt x="397192" y="709542"/>
                      <a:pt x="424815" y="632390"/>
                    </a:cubicBezTo>
                    <a:cubicBezTo>
                      <a:pt x="537210" y="579050"/>
                      <a:pt x="633412" y="507612"/>
                      <a:pt x="709612" y="422840"/>
                    </a:cubicBezTo>
                    <a:cubicBezTo>
                      <a:pt x="599122" y="451415"/>
                      <a:pt x="503872" y="511422"/>
                      <a:pt x="440055" y="594290"/>
                    </a:cubicBezTo>
                    <a:cubicBezTo>
                      <a:pt x="463867" y="535235"/>
                      <a:pt x="494347" y="478085"/>
                      <a:pt x="529590" y="423792"/>
                    </a:cubicBezTo>
                    <a:cubicBezTo>
                      <a:pt x="534353" y="424745"/>
                      <a:pt x="539115" y="426650"/>
                      <a:pt x="543878" y="427602"/>
                    </a:cubicBezTo>
                    <a:cubicBezTo>
                      <a:pt x="642937" y="405695"/>
                      <a:pt x="728662" y="357117"/>
                      <a:pt x="786765" y="288537"/>
                    </a:cubicBezTo>
                    <a:cubicBezTo>
                      <a:pt x="701040" y="301872"/>
                      <a:pt x="621983" y="334257"/>
                      <a:pt x="559117" y="382835"/>
                    </a:cubicBezTo>
                    <a:cubicBezTo>
                      <a:pt x="581978" y="351402"/>
                      <a:pt x="606742" y="321875"/>
                      <a:pt x="633412" y="293300"/>
                    </a:cubicBezTo>
                    <a:cubicBezTo>
                      <a:pt x="649605" y="292347"/>
                      <a:pt x="701040" y="284727"/>
                      <a:pt x="701040" y="284727"/>
                    </a:cubicBezTo>
                    <a:cubicBezTo>
                      <a:pt x="784860" y="264725"/>
                      <a:pt x="857250" y="229482"/>
                      <a:pt x="926783" y="190430"/>
                    </a:cubicBezTo>
                    <a:cubicBezTo>
                      <a:pt x="855345" y="190430"/>
                      <a:pt x="686753" y="259010"/>
                      <a:pt x="641033" y="284727"/>
                    </a:cubicBezTo>
                    <a:cubicBezTo>
                      <a:pt x="677228" y="246627"/>
                      <a:pt x="717233" y="210432"/>
                      <a:pt x="760095" y="177095"/>
                    </a:cubicBezTo>
                    <a:cubicBezTo>
                      <a:pt x="762000" y="177095"/>
                      <a:pt x="763905" y="177095"/>
                      <a:pt x="765810" y="178047"/>
                    </a:cubicBezTo>
                    <a:cubicBezTo>
                      <a:pt x="830580" y="173285"/>
                      <a:pt x="887730" y="147567"/>
                      <a:pt x="935355" y="114230"/>
                    </a:cubicBezTo>
                    <a:cubicBezTo>
                      <a:pt x="982028" y="80892"/>
                      <a:pt x="1021080" y="40887"/>
                      <a:pt x="1062037" y="1835"/>
                    </a:cubicBezTo>
                    <a:cubicBezTo>
                      <a:pt x="902970" y="-16263"/>
                      <a:pt x="832485" y="103752"/>
                      <a:pt x="750570" y="175190"/>
                    </a:cubicBezTo>
                    <a:cubicBezTo>
                      <a:pt x="750570" y="175190"/>
                      <a:pt x="751522" y="175190"/>
                      <a:pt x="751522" y="175190"/>
                    </a:cubicBezTo>
                    <a:cubicBezTo>
                      <a:pt x="712470" y="204717"/>
                      <a:pt x="676275" y="236150"/>
                      <a:pt x="641985" y="270440"/>
                    </a:cubicBezTo>
                    <a:cubicBezTo>
                      <a:pt x="659130" y="187572"/>
                      <a:pt x="689610" y="108515"/>
                      <a:pt x="722947" y="29457"/>
                    </a:cubicBezTo>
                    <a:cubicBezTo>
                      <a:pt x="655320" y="88512"/>
                      <a:pt x="620078" y="172332"/>
                      <a:pt x="622935" y="258057"/>
                    </a:cubicBezTo>
                    <a:cubicBezTo>
                      <a:pt x="622935" y="258057"/>
                      <a:pt x="628650" y="274250"/>
                      <a:pt x="633412" y="279012"/>
                    </a:cubicBezTo>
                    <a:cubicBezTo>
                      <a:pt x="590550" y="322827"/>
                      <a:pt x="551497" y="369500"/>
                      <a:pt x="518160" y="419982"/>
                    </a:cubicBezTo>
                    <a:lnTo>
                      <a:pt x="518160" y="419982"/>
                    </a:lnTo>
                    <a:lnTo>
                      <a:pt x="518160" y="419982"/>
                    </a:lnTo>
                    <a:cubicBezTo>
                      <a:pt x="513397" y="427602"/>
                      <a:pt x="507683" y="435222"/>
                      <a:pt x="502920" y="442842"/>
                    </a:cubicBezTo>
                    <a:cubicBezTo>
                      <a:pt x="506730" y="404742"/>
                      <a:pt x="546735" y="218052"/>
                      <a:pt x="469583" y="71367"/>
                    </a:cubicBezTo>
                    <a:cubicBezTo>
                      <a:pt x="437197" y="187572"/>
                      <a:pt x="453390" y="330447"/>
                      <a:pt x="500062" y="446652"/>
                    </a:cubicBezTo>
                    <a:cubicBezTo>
                      <a:pt x="461962" y="506660"/>
                      <a:pt x="431483" y="569525"/>
                      <a:pt x="406717" y="636200"/>
                    </a:cubicBezTo>
                    <a:cubicBezTo>
                      <a:pt x="396240" y="571430"/>
                      <a:pt x="383858" y="340925"/>
                      <a:pt x="300037" y="196145"/>
                    </a:cubicBezTo>
                    <a:cubicBezTo>
                      <a:pt x="308610" y="269487"/>
                      <a:pt x="288608" y="359975"/>
                      <a:pt x="298133" y="433317"/>
                    </a:cubicBezTo>
                    <a:cubicBezTo>
                      <a:pt x="306705" y="503802"/>
                      <a:pt x="353378" y="586670"/>
                      <a:pt x="402908" y="646677"/>
                    </a:cubicBezTo>
                    <a:cubicBezTo>
                      <a:pt x="376237" y="720972"/>
                      <a:pt x="359092" y="799077"/>
                      <a:pt x="350520" y="879087"/>
                    </a:cubicBezTo>
                    <a:cubicBezTo>
                      <a:pt x="295275" y="704780"/>
                      <a:pt x="235267" y="511422"/>
                      <a:pt x="94297" y="334257"/>
                    </a:cubicBezTo>
                    <a:cubicBezTo>
                      <a:pt x="81915" y="515232"/>
                      <a:pt x="300990" y="836225"/>
                      <a:pt x="349567" y="889565"/>
                    </a:cubicBezTo>
                    <a:cubicBezTo>
                      <a:pt x="340995" y="981005"/>
                      <a:pt x="343853" y="1074350"/>
                      <a:pt x="357187" y="1168647"/>
                    </a:cubicBezTo>
                    <a:cubicBezTo>
                      <a:pt x="333375" y="1115308"/>
                      <a:pt x="271462" y="944810"/>
                      <a:pt x="220028" y="862895"/>
                    </a:cubicBezTo>
                    <a:cubicBezTo>
                      <a:pt x="155257" y="765740"/>
                      <a:pt x="101917" y="679062"/>
                      <a:pt x="0" y="599052"/>
                    </a:cubicBezTo>
                    <a:cubicBezTo>
                      <a:pt x="41910" y="854322"/>
                      <a:pt x="181928" y="1036250"/>
                      <a:pt x="359092" y="1181983"/>
                    </a:cubicBezTo>
                    <a:cubicBezTo>
                      <a:pt x="376237" y="1288662"/>
                      <a:pt x="406717" y="1394390"/>
                      <a:pt x="451485" y="1498212"/>
                    </a:cubicBezTo>
                    <a:cubicBezTo>
                      <a:pt x="451485" y="1498212"/>
                      <a:pt x="451485" y="1498212"/>
                      <a:pt x="451485" y="1498212"/>
                    </a:cubicBezTo>
                    <a:cubicBezTo>
                      <a:pt x="454342" y="1504880"/>
                      <a:pt x="461962" y="1509642"/>
                      <a:pt x="468630" y="1508690"/>
                    </a:cubicBezTo>
                    <a:cubicBezTo>
                      <a:pt x="475297" y="1507737"/>
                      <a:pt x="478155" y="1502022"/>
                      <a:pt x="475297" y="1495355"/>
                    </a:cubicBezTo>
                    <a:cubicBezTo>
                      <a:pt x="432435" y="1391533"/>
                      <a:pt x="400050" y="1283900"/>
                      <a:pt x="381953" y="1176267"/>
                    </a:cubicBezTo>
                    <a:close/>
                  </a:path>
                </a:pathLst>
              </a:custGeom>
              <a:solidFill>
                <a:srgbClr val="1C3B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11269534" y="4584098"/>
                <a:ext cx="642848" cy="2430962"/>
              </a:xfrm>
              <a:custGeom>
                <a:avLst/>
                <a:gdLst/>
                <a:ahLst/>
                <a:cxnLst/>
                <a:rect l="l" t="t" r="r" b="b"/>
                <a:pathLst>
                  <a:path w="335253" h="1267777" extrusionOk="0">
                    <a:moveTo>
                      <a:pt x="281655" y="1267778"/>
                    </a:moveTo>
                    <a:cubicBezTo>
                      <a:pt x="203550" y="1220153"/>
                      <a:pt x="190215" y="1205865"/>
                      <a:pt x="127350" y="1138238"/>
                    </a:cubicBezTo>
                    <a:cubicBezTo>
                      <a:pt x="65438" y="1070610"/>
                      <a:pt x="21623" y="981075"/>
                      <a:pt x="29243" y="889635"/>
                    </a:cubicBezTo>
                    <a:cubicBezTo>
                      <a:pt x="34958" y="824865"/>
                      <a:pt x="66390" y="762953"/>
                      <a:pt x="60675" y="698182"/>
                    </a:cubicBezTo>
                    <a:cubicBezTo>
                      <a:pt x="55913" y="641985"/>
                      <a:pt x="25433" y="591503"/>
                      <a:pt x="10193" y="536257"/>
                    </a:cubicBezTo>
                    <a:cubicBezTo>
                      <a:pt x="-36479" y="360997"/>
                      <a:pt x="94013" y="179070"/>
                      <a:pt x="63533" y="0"/>
                    </a:cubicBezTo>
                    <a:cubicBezTo>
                      <a:pt x="154021" y="172403"/>
                      <a:pt x="246413" y="357188"/>
                      <a:pt x="232125" y="551497"/>
                    </a:cubicBezTo>
                    <a:cubicBezTo>
                      <a:pt x="228315" y="606743"/>
                      <a:pt x="214980" y="661988"/>
                      <a:pt x="215933" y="717232"/>
                    </a:cubicBezTo>
                    <a:cubicBezTo>
                      <a:pt x="217838" y="811530"/>
                      <a:pt x="259748" y="900113"/>
                      <a:pt x="293085" y="988695"/>
                    </a:cubicBezTo>
                    <a:cubicBezTo>
                      <a:pt x="326423" y="1077278"/>
                      <a:pt x="352140" y="1175385"/>
                      <a:pt x="321660" y="1264920"/>
                    </a:cubicBezTo>
                    <a:lnTo>
                      <a:pt x="281655" y="1267778"/>
                    </a:ln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6009539" y="3709059"/>
                <a:ext cx="626000" cy="2765196"/>
              </a:xfrm>
              <a:custGeom>
                <a:avLst/>
                <a:gdLst/>
                <a:ahLst/>
                <a:cxnLst/>
                <a:rect l="l" t="t" r="r" b="b"/>
                <a:pathLst>
                  <a:path w="326467" h="1442084" extrusionOk="0">
                    <a:moveTo>
                      <a:pt x="255312" y="1442085"/>
                    </a:moveTo>
                    <a:cubicBezTo>
                      <a:pt x="171492" y="1382078"/>
                      <a:pt x="157204" y="1364932"/>
                      <a:pt x="93387" y="1283970"/>
                    </a:cubicBezTo>
                    <a:cubicBezTo>
                      <a:pt x="28617" y="1203007"/>
                      <a:pt x="-13293" y="1098232"/>
                      <a:pt x="3852" y="996315"/>
                    </a:cubicBezTo>
                    <a:cubicBezTo>
                      <a:pt x="15282" y="923925"/>
                      <a:pt x="55287" y="857250"/>
                      <a:pt x="55287" y="783907"/>
                    </a:cubicBezTo>
                    <a:cubicBezTo>
                      <a:pt x="55287" y="720090"/>
                      <a:pt x="23854" y="661035"/>
                      <a:pt x="12425" y="598170"/>
                    </a:cubicBezTo>
                    <a:cubicBezTo>
                      <a:pt x="-25675" y="397192"/>
                      <a:pt x="135297" y="203835"/>
                      <a:pt x="115294" y="0"/>
                    </a:cubicBezTo>
                    <a:cubicBezTo>
                      <a:pt x="202925" y="200977"/>
                      <a:pt x="291507" y="415290"/>
                      <a:pt x="260075" y="632460"/>
                    </a:cubicBezTo>
                    <a:cubicBezTo>
                      <a:pt x="251502" y="694372"/>
                      <a:pt x="232452" y="754380"/>
                      <a:pt x="228642" y="817245"/>
                    </a:cubicBezTo>
                    <a:cubicBezTo>
                      <a:pt x="222927" y="923925"/>
                      <a:pt x="262932" y="1025842"/>
                      <a:pt x="293412" y="1127760"/>
                    </a:cubicBezTo>
                    <a:cubicBezTo>
                      <a:pt x="323892" y="1229678"/>
                      <a:pt x="344847" y="1342073"/>
                      <a:pt x="302937" y="1440180"/>
                    </a:cubicBezTo>
                    <a:lnTo>
                      <a:pt x="255312" y="1442085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218614" y="4132878"/>
                <a:ext cx="1526886" cy="2370692"/>
              </a:xfrm>
              <a:custGeom>
                <a:avLst/>
                <a:gdLst/>
                <a:ahLst/>
                <a:cxnLst/>
                <a:rect l="l" t="t" r="r" b="b"/>
                <a:pathLst>
                  <a:path w="796290" h="1236345" extrusionOk="0">
                    <a:moveTo>
                      <a:pt x="755332" y="1236345"/>
                    </a:moveTo>
                    <a:cubicBezTo>
                      <a:pt x="653415" y="1219200"/>
                      <a:pt x="633413" y="1209675"/>
                      <a:pt x="540068" y="1164908"/>
                    </a:cubicBezTo>
                    <a:cubicBezTo>
                      <a:pt x="446722" y="1120140"/>
                      <a:pt x="363855" y="1043940"/>
                      <a:pt x="334328" y="944880"/>
                    </a:cubicBezTo>
                    <a:cubicBezTo>
                      <a:pt x="313372" y="874395"/>
                      <a:pt x="320040" y="797243"/>
                      <a:pt x="287655" y="731520"/>
                    </a:cubicBezTo>
                    <a:cubicBezTo>
                      <a:pt x="260032" y="674370"/>
                      <a:pt x="205740" y="634365"/>
                      <a:pt x="167640" y="582930"/>
                    </a:cubicBezTo>
                    <a:cubicBezTo>
                      <a:pt x="45720" y="419100"/>
                      <a:pt x="106680" y="174308"/>
                      <a:pt x="0" y="0"/>
                    </a:cubicBezTo>
                    <a:cubicBezTo>
                      <a:pt x="165735" y="142875"/>
                      <a:pt x="340043" y="297180"/>
                      <a:pt x="405765" y="506730"/>
                    </a:cubicBezTo>
                    <a:cubicBezTo>
                      <a:pt x="424815" y="566737"/>
                      <a:pt x="434340" y="628650"/>
                      <a:pt x="458153" y="686752"/>
                    </a:cubicBezTo>
                    <a:cubicBezTo>
                      <a:pt x="499110" y="784860"/>
                      <a:pt x="580072" y="860108"/>
                      <a:pt x="651510" y="938212"/>
                    </a:cubicBezTo>
                    <a:cubicBezTo>
                      <a:pt x="722947" y="1016318"/>
                      <a:pt x="790575" y="1108710"/>
                      <a:pt x="796290" y="1215390"/>
                    </a:cubicBezTo>
                    <a:lnTo>
                      <a:pt x="755332" y="1236345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" name="Google Shape;413;p4"/>
              <p:cNvGrpSpPr/>
              <p:nvPr/>
            </p:nvGrpSpPr>
            <p:grpSpPr>
              <a:xfrm>
                <a:off x="11404734" y="4642541"/>
                <a:ext cx="1304019" cy="2569194"/>
                <a:chOff x="8191513" y="2954403"/>
                <a:chExt cx="679920" cy="1339587"/>
              </a:xfrm>
            </p:grpSpPr>
            <p:sp>
              <p:nvSpPr>
                <p:cNvPr id="414" name="Google Shape;414;p4"/>
                <p:cNvSpPr/>
                <p:nvPr/>
              </p:nvSpPr>
              <p:spPr>
                <a:xfrm>
                  <a:off x="8191513" y="2954403"/>
                  <a:ext cx="679920" cy="133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20" h="1339587" extrusionOk="0">
                      <a:moveTo>
                        <a:pt x="129226" y="707707"/>
                      </a:moveTo>
                      <a:cubicBezTo>
                        <a:pt x="176851" y="650557"/>
                        <a:pt x="236858" y="600075"/>
                        <a:pt x="264481" y="531495"/>
                      </a:cubicBezTo>
                      <a:cubicBezTo>
                        <a:pt x="289246" y="468630"/>
                        <a:pt x="285435" y="396240"/>
                        <a:pt x="314963" y="335280"/>
                      </a:cubicBezTo>
                      <a:cubicBezTo>
                        <a:pt x="347348" y="267652"/>
                        <a:pt x="414976" y="226695"/>
                        <a:pt x="474983" y="180975"/>
                      </a:cubicBezTo>
                      <a:cubicBezTo>
                        <a:pt x="534990" y="136207"/>
                        <a:pt x="594046" y="75247"/>
                        <a:pt x="593093" y="0"/>
                      </a:cubicBezTo>
                      <a:cubicBezTo>
                        <a:pt x="678818" y="192405"/>
                        <a:pt x="699773" y="411480"/>
                        <a:pt x="661673" y="619125"/>
                      </a:cubicBezTo>
                      <a:cubicBezTo>
                        <a:pt x="623573" y="826770"/>
                        <a:pt x="528323" y="1022032"/>
                        <a:pt x="396878" y="1186815"/>
                      </a:cubicBezTo>
                      <a:cubicBezTo>
                        <a:pt x="356873" y="1237298"/>
                        <a:pt x="311153" y="1285875"/>
                        <a:pt x="254003" y="1314450"/>
                      </a:cubicBezTo>
                      <a:cubicBezTo>
                        <a:pt x="196853" y="1343977"/>
                        <a:pt x="124463" y="1350645"/>
                        <a:pt x="69218" y="1317307"/>
                      </a:cubicBezTo>
                      <a:lnTo>
                        <a:pt x="69218" y="1317307"/>
                      </a:lnTo>
                      <a:cubicBezTo>
                        <a:pt x="-17460" y="1265873"/>
                        <a:pt x="638" y="1126807"/>
                        <a:pt x="3496" y="1039177"/>
                      </a:cubicBezTo>
                      <a:cubicBezTo>
                        <a:pt x="8258" y="919163"/>
                        <a:pt x="52073" y="800100"/>
                        <a:pt x="129226" y="70770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67023"/>
                    </a:gs>
                    <a:gs pos="52999">
                      <a:srgbClr val="367023"/>
                    </a:gs>
                    <a:gs pos="100000">
                      <a:srgbClr val="2A5B5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8301689" y="3128809"/>
                  <a:ext cx="462055" cy="115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55" h="1157079" extrusionOk="0">
                      <a:moveTo>
                        <a:pt x="7620" y="1153379"/>
                      </a:moveTo>
                      <a:cubicBezTo>
                        <a:pt x="19050" y="990501"/>
                        <a:pt x="80963" y="838101"/>
                        <a:pt x="153352" y="694274"/>
                      </a:cubicBezTo>
                      <a:cubicBezTo>
                        <a:pt x="226695" y="548541"/>
                        <a:pt x="312420" y="408524"/>
                        <a:pt x="378143" y="258981"/>
                      </a:cubicBezTo>
                      <a:cubicBezTo>
                        <a:pt x="414338" y="177066"/>
                        <a:pt x="443865" y="92294"/>
                        <a:pt x="461963" y="4664"/>
                      </a:cubicBezTo>
                      <a:cubicBezTo>
                        <a:pt x="462915" y="-99"/>
                        <a:pt x="456247" y="-2004"/>
                        <a:pt x="455295" y="2759"/>
                      </a:cubicBezTo>
                      <a:cubicBezTo>
                        <a:pt x="421957" y="164684"/>
                        <a:pt x="348615" y="313274"/>
                        <a:pt x="271463" y="458054"/>
                      </a:cubicBezTo>
                      <a:cubicBezTo>
                        <a:pt x="195263" y="599976"/>
                        <a:pt x="113347" y="739994"/>
                        <a:pt x="58102" y="892394"/>
                      </a:cubicBezTo>
                      <a:cubicBezTo>
                        <a:pt x="27622" y="977166"/>
                        <a:pt x="6668" y="1063844"/>
                        <a:pt x="0" y="1154331"/>
                      </a:cubicBezTo>
                      <a:cubicBezTo>
                        <a:pt x="0" y="1158141"/>
                        <a:pt x="6668" y="1158141"/>
                        <a:pt x="7620" y="1153379"/>
                      </a:cubicBezTo>
                      <a:lnTo>
                        <a:pt x="7620" y="1153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6" name="Google Shape;416;p4"/>
              <p:cNvGrpSpPr/>
              <p:nvPr/>
            </p:nvGrpSpPr>
            <p:grpSpPr>
              <a:xfrm>
                <a:off x="10640815" y="5002421"/>
                <a:ext cx="1033990" cy="2271444"/>
                <a:chOff x="7793199" y="3142045"/>
                <a:chExt cx="539126" cy="1184339"/>
              </a:xfrm>
            </p:grpSpPr>
            <p:sp>
              <p:nvSpPr>
                <p:cNvPr id="417" name="Google Shape;417;p4"/>
                <p:cNvSpPr/>
                <p:nvPr/>
              </p:nvSpPr>
              <p:spPr>
                <a:xfrm>
                  <a:off x="7793199" y="3142045"/>
                  <a:ext cx="539126" cy="118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126" h="1184339" extrusionOk="0">
                      <a:moveTo>
                        <a:pt x="89390" y="737235"/>
                      </a:moveTo>
                      <a:cubicBezTo>
                        <a:pt x="89390" y="671513"/>
                        <a:pt x="101772" y="604838"/>
                        <a:pt x="81770" y="541972"/>
                      </a:cubicBezTo>
                      <a:cubicBezTo>
                        <a:pt x="63672" y="485775"/>
                        <a:pt x="19857" y="439103"/>
                        <a:pt x="5570" y="381953"/>
                      </a:cubicBezTo>
                      <a:cubicBezTo>
                        <a:pt x="-10623" y="318135"/>
                        <a:pt x="12237" y="252413"/>
                        <a:pt x="26524" y="188595"/>
                      </a:cubicBezTo>
                      <a:cubicBezTo>
                        <a:pt x="41765" y="124778"/>
                        <a:pt x="46527" y="50483"/>
                        <a:pt x="4617" y="0"/>
                      </a:cubicBezTo>
                      <a:cubicBezTo>
                        <a:pt x="170352" y="81915"/>
                        <a:pt x="307512" y="217170"/>
                        <a:pt x="398952" y="379095"/>
                      </a:cubicBezTo>
                      <a:cubicBezTo>
                        <a:pt x="490392" y="540068"/>
                        <a:pt x="536112" y="724853"/>
                        <a:pt x="538970" y="910590"/>
                      </a:cubicBezTo>
                      <a:cubicBezTo>
                        <a:pt x="539922" y="966788"/>
                        <a:pt x="537065" y="1024890"/>
                        <a:pt x="515157" y="1077278"/>
                      </a:cubicBezTo>
                      <a:cubicBezTo>
                        <a:pt x="493249" y="1128713"/>
                        <a:pt x="447529" y="1174433"/>
                        <a:pt x="392285" y="1183005"/>
                      </a:cubicBezTo>
                      <a:lnTo>
                        <a:pt x="392285" y="1183005"/>
                      </a:lnTo>
                      <a:cubicBezTo>
                        <a:pt x="304654" y="1197293"/>
                        <a:pt x="238932" y="1093470"/>
                        <a:pt x="192260" y="1032510"/>
                      </a:cubicBezTo>
                      <a:cubicBezTo>
                        <a:pt x="126537" y="947738"/>
                        <a:pt x="89390" y="842963"/>
                        <a:pt x="89390" y="737235"/>
                      </a:cubicBez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7878077" y="3272865"/>
                  <a:ext cx="346292" cy="1036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92" h="1036599" extrusionOk="0">
                      <a:moveTo>
                        <a:pt x="345507" y="1031231"/>
                      </a:moveTo>
                      <a:cubicBezTo>
                        <a:pt x="262639" y="915978"/>
                        <a:pt x="217872" y="778818"/>
                        <a:pt x="186439" y="641658"/>
                      </a:cubicBezTo>
                      <a:cubicBezTo>
                        <a:pt x="154055" y="501641"/>
                        <a:pt x="133099" y="358766"/>
                        <a:pt x="93094" y="220653"/>
                      </a:cubicBezTo>
                      <a:cubicBezTo>
                        <a:pt x="71187" y="144453"/>
                        <a:pt x="43564" y="71111"/>
                        <a:pt x="6417" y="1578"/>
                      </a:cubicBezTo>
                      <a:cubicBezTo>
                        <a:pt x="4512" y="-2232"/>
                        <a:pt x="-2156" y="1578"/>
                        <a:pt x="702" y="5388"/>
                      </a:cubicBezTo>
                      <a:cubicBezTo>
                        <a:pt x="69282" y="132071"/>
                        <a:pt x="102619" y="273041"/>
                        <a:pt x="132147" y="413058"/>
                      </a:cubicBezTo>
                      <a:cubicBezTo>
                        <a:pt x="160722" y="553076"/>
                        <a:pt x="184534" y="694998"/>
                        <a:pt x="234064" y="829301"/>
                      </a:cubicBezTo>
                      <a:cubicBezTo>
                        <a:pt x="260734" y="902643"/>
                        <a:pt x="295024" y="972176"/>
                        <a:pt x="340744" y="1035993"/>
                      </a:cubicBezTo>
                      <a:cubicBezTo>
                        <a:pt x="342649" y="1037898"/>
                        <a:pt x="348364" y="1035041"/>
                        <a:pt x="345507" y="1031231"/>
                      </a:cubicBezTo>
                      <a:lnTo>
                        <a:pt x="345507" y="10312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9" name="Google Shape;419;p4"/>
              <p:cNvGrpSpPr/>
              <p:nvPr/>
            </p:nvGrpSpPr>
            <p:grpSpPr>
              <a:xfrm>
                <a:off x="9051215" y="4945790"/>
                <a:ext cx="2217512" cy="2543594"/>
                <a:chOff x="6964378" y="3112518"/>
                <a:chExt cx="1156219" cy="1326239"/>
              </a:xfrm>
            </p:grpSpPr>
            <p:sp>
              <p:nvSpPr>
                <p:cNvPr id="420" name="Google Shape;420;p4"/>
                <p:cNvSpPr/>
                <p:nvPr/>
              </p:nvSpPr>
              <p:spPr>
                <a:xfrm>
                  <a:off x="6964378" y="3113470"/>
                  <a:ext cx="1156219" cy="132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219" h="1325287" extrusionOk="0">
                      <a:moveTo>
                        <a:pt x="1148715" y="907733"/>
                      </a:moveTo>
                      <a:cubicBezTo>
                        <a:pt x="1148715" y="906780"/>
                        <a:pt x="1148715" y="905828"/>
                        <a:pt x="1147763" y="904875"/>
                      </a:cubicBezTo>
                      <a:cubicBezTo>
                        <a:pt x="1141095" y="905828"/>
                        <a:pt x="1134428" y="905828"/>
                        <a:pt x="1127760" y="905828"/>
                      </a:cubicBezTo>
                      <a:cubicBezTo>
                        <a:pt x="1020128" y="902018"/>
                        <a:pt x="921068" y="845820"/>
                        <a:pt x="827723" y="791528"/>
                      </a:cubicBezTo>
                      <a:cubicBezTo>
                        <a:pt x="919163" y="825818"/>
                        <a:pt x="1022985" y="824865"/>
                        <a:pt x="1114425" y="792480"/>
                      </a:cubicBezTo>
                      <a:cubicBezTo>
                        <a:pt x="1080135" y="706755"/>
                        <a:pt x="1030605" y="626745"/>
                        <a:pt x="980123" y="548640"/>
                      </a:cubicBezTo>
                      <a:cubicBezTo>
                        <a:pt x="956310" y="512445"/>
                        <a:pt x="932498" y="477203"/>
                        <a:pt x="908685" y="441008"/>
                      </a:cubicBezTo>
                      <a:cubicBezTo>
                        <a:pt x="886778" y="446722"/>
                        <a:pt x="862965" y="447675"/>
                        <a:pt x="840105" y="444818"/>
                      </a:cubicBezTo>
                      <a:cubicBezTo>
                        <a:pt x="784860" y="438150"/>
                        <a:pt x="733425" y="410528"/>
                        <a:pt x="686753" y="379095"/>
                      </a:cubicBezTo>
                      <a:cubicBezTo>
                        <a:pt x="738188" y="373380"/>
                        <a:pt x="790575" y="366713"/>
                        <a:pt x="837248" y="344805"/>
                      </a:cubicBezTo>
                      <a:cubicBezTo>
                        <a:pt x="838200" y="343853"/>
                        <a:pt x="840105" y="343853"/>
                        <a:pt x="841057" y="342900"/>
                      </a:cubicBezTo>
                      <a:cubicBezTo>
                        <a:pt x="760095" y="226695"/>
                        <a:pt x="677228" y="112395"/>
                        <a:pt x="590550" y="0"/>
                      </a:cubicBezTo>
                      <a:cubicBezTo>
                        <a:pt x="588645" y="2858"/>
                        <a:pt x="587693" y="4763"/>
                        <a:pt x="585788" y="7620"/>
                      </a:cubicBezTo>
                      <a:cubicBezTo>
                        <a:pt x="534353" y="90488"/>
                        <a:pt x="448628" y="142875"/>
                        <a:pt x="363855" y="195263"/>
                      </a:cubicBezTo>
                      <a:cubicBezTo>
                        <a:pt x="411480" y="246697"/>
                        <a:pt x="463868" y="294322"/>
                        <a:pt x="521018" y="334328"/>
                      </a:cubicBezTo>
                      <a:cubicBezTo>
                        <a:pt x="449580" y="331470"/>
                        <a:pt x="383857" y="298133"/>
                        <a:pt x="320993" y="265747"/>
                      </a:cubicBezTo>
                      <a:cubicBezTo>
                        <a:pt x="309563" y="260033"/>
                        <a:pt x="297180" y="253365"/>
                        <a:pt x="285750" y="245745"/>
                      </a:cubicBezTo>
                      <a:cubicBezTo>
                        <a:pt x="279082" y="250508"/>
                        <a:pt x="272415" y="255270"/>
                        <a:pt x="265748" y="260033"/>
                      </a:cubicBezTo>
                      <a:cubicBezTo>
                        <a:pt x="214313" y="299085"/>
                        <a:pt x="170498" y="345758"/>
                        <a:pt x="133350" y="397193"/>
                      </a:cubicBezTo>
                      <a:cubicBezTo>
                        <a:pt x="229553" y="457200"/>
                        <a:pt x="342900" y="490538"/>
                        <a:pt x="456248" y="489585"/>
                      </a:cubicBezTo>
                      <a:cubicBezTo>
                        <a:pt x="402907" y="536258"/>
                        <a:pt x="324803" y="537210"/>
                        <a:pt x="253365" y="535305"/>
                      </a:cubicBezTo>
                      <a:cubicBezTo>
                        <a:pt x="203835" y="534353"/>
                        <a:pt x="154305" y="533400"/>
                        <a:pt x="104775" y="532447"/>
                      </a:cubicBezTo>
                      <a:cubicBezTo>
                        <a:pt x="89535" y="532447"/>
                        <a:pt x="73343" y="531495"/>
                        <a:pt x="58103" y="528638"/>
                      </a:cubicBezTo>
                      <a:cubicBezTo>
                        <a:pt x="22860" y="611505"/>
                        <a:pt x="2858" y="700088"/>
                        <a:pt x="0" y="790575"/>
                      </a:cubicBezTo>
                      <a:cubicBezTo>
                        <a:pt x="91440" y="799147"/>
                        <a:pt x="185738" y="784860"/>
                        <a:pt x="277178" y="770572"/>
                      </a:cubicBezTo>
                      <a:cubicBezTo>
                        <a:pt x="215265" y="836295"/>
                        <a:pt x="140018" y="888683"/>
                        <a:pt x="57150" y="925830"/>
                      </a:cubicBezTo>
                      <a:cubicBezTo>
                        <a:pt x="42863" y="931545"/>
                        <a:pt x="28575" y="938213"/>
                        <a:pt x="13335" y="940118"/>
                      </a:cubicBezTo>
                      <a:cubicBezTo>
                        <a:pt x="14288" y="945833"/>
                        <a:pt x="16193" y="951547"/>
                        <a:pt x="17145" y="958215"/>
                      </a:cubicBezTo>
                      <a:cubicBezTo>
                        <a:pt x="40958" y="1056323"/>
                        <a:pt x="89535" y="1150620"/>
                        <a:pt x="161925" y="1219200"/>
                      </a:cubicBezTo>
                      <a:cubicBezTo>
                        <a:pt x="223838" y="1190625"/>
                        <a:pt x="286703" y="1161098"/>
                        <a:pt x="348615" y="1132523"/>
                      </a:cubicBezTo>
                      <a:cubicBezTo>
                        <a:pt x="338138" y="1171575"/>
                        <a:pt x="325755" y="1209675"/>
                        <a:pt x="302895" y="1243013"/>
                      </a:cubicBezTo>
                      <a:cubicBezTo>
                        <a:pt x="291465" y="1260158"/>
                        <a:pt x="276225" y="1275398"/>
                        <a:pt x="259080" y="1286828"/>
                      </a:cubicBezTo>
                      <a:cubicBezTo>
                        <a:pt x="261938" y="1287780"/>
                        <a:pt x="263843" y="1289685"/>
                        <a:pt x="266700" y="1290638"/>
                      </a:cubicBezTo>
                      <a:cubicBezTo>
                        <a:pt x="392430" y="1346835"/>
                        <a:pt x="559118" y="1316355"/>
                        <a:pt x="637223" y="1204913"/>
                      </a:cubicBezTo>
                      <a:cubicBezTo>
                        <a:pt x="641032" y="1210628"/>
                        <a:pt x="644843" y="1215390"/>
                        <a:pt x="648653" y="1221105"/>
                      </a:cubicBezTo>
                      <a:cubicBezTo>
                        <a:pt x="689610" y="1273493"/>
                        <a:pt x="750570" y="1309688"/>
                        <a:pt x="816293" y="1321118"/>
                      </a:cubicBezTo>
                      <a:cubicBezTo>
                        <a:pt x="890588" y="1334453"/>
                        <a:pt x="969645" y="1315403"/>
                        <a:pt x="1029653" y="1269683"/>
                      </a:cubicBezTo>
                      <a:cubicBezTo>
                        <a:pt x="1031557" y="1268730"/>
                        <a:pt x="1032510" y="1266825"/>
                        <a:pt x="1034415" y="1265873"/>
                      </a:cubicBezTo>
                      <a:cubicBezTo>
                        <a:pt x="1007745" y="1251585"/>
                        <a:pt x="986790" y="1230630"/>
                        <a:pt x="967740" y="1206818"/>
                      </a:cubicBezTo>
                      <a:cubicBezTo>
                        <a:pt x="929640" y="1161098"/>
                        <a:pt x="900113" y="1107758"/>
                        <a:pt x="879157" y="1052513"/>
                      </a:cubicBezTo>
                      <a:cubicBezTo>
                        <a:pt x="943928" y="1112520"/>
                        <a:pt x="1027748" y="1150620"/>
                        <a:pt x="1115378" y="1162050"/>
                      </a:cubicBezTo>
                      <a:cubicBezTo>
                        <a:pt x="1155382" y="1084898"/>
                        <a:pt x="1164907" y="992505"/>
                        <a:pt x="1148715" y="9077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7527095" y="3112518"/>
                  <a:ext cx="593165" cy="132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165" h="1325287" extrusionOk="0">
                      <a:moveTo>
                        <a:pt x="140229" y="1269683"/>
                      </a:moveTo>
                      <a:cubicBezTo>
                        <a:pt x="174519" y="1295400"/>
                        <a:pt x="214524" y="1313498"/>
                        <a:pt x="256434" y="1321118"/>
                      </a:cubicBezTo>
                      <a:cubicBezTo>
                        <a:pt x="330729" y="1334453"/>
                        <a:pt x="409787" y="1315403"/>
                        <a:pt x="469794" y="1269683"/>
                      </a:cubicBezTo>
                      <a:cubicBezTo>
                        <a:pt x="471699" y="1268730"/>
                        <a:pt x="472651" y="1266825"/>
                        <a:pt x="474557" y="1265873"/>
                      </a:cubicBezTo>
                      <a:cubicBezTo>
                        <a:pt x="447887" y="1251585"/>
                        <a:pt x="426932" y="1230630"/>
                        <a:pt x="407882" y="1206818"/>
                      </a:cubicBezTo>
                      <a:cubicBezTo>
                        <a:pt x="369782" y="1161098"/>
                        <a:pt x="340254" y="1107758"/>
                        <a:pt x="319299" y="1052513"/>
                      </a:cubicBezTo>
                      <a:cubicBezTo>
                        <a:pt x="384069" y="1112520"/>
                        <a:pt x="467889" y="1150620"/>
                        <a:pt x="555519" y="1162050"/>
                      </a:cubicBezTo>
                      <a:cubicBezTo>
                        <a:pt x="592666" y="1085850"/>
                        <a:pt x="601239" y="992505"/>
                        <a:pt x="585999" y="907733"/>
                      </a:cubicBezTo>
                      <a:cubicBezTo>
                        <a:pt x="585999" y="906780"/>
                        <a:pt x="585999" y="905828"/>
                        <a:pt x="585046" y="904875"/>
                      </a:cubicBezTo>
                      <a:cubicBezTo>
                        <a:pt x="578379" y="905828"/>
                        <a:pt x="571712" y="905828"/>
                        <a:pt x="565044" y="905828"/>
                      </a:cubicBezTo>
                      <a:cubicBezTo>
                        <a:pt x="457412" y="902018"/>
                        <a:pt x="358351" y="845820"/>
                        <a:pt x="265007" y="791528"/>
                      </a:cubicBezTo>
                      <a:cubicBezTo>
                        <a:pt x="356446" y="825818"/>
                        <a:pt x="460269" y="824865"/>
                        <a:pt x="551709" y="792480"/>
                      </a:cubicBezTo>
                      <a:cubicBezTo>
                        <a:pt x="517419" y="706755"/>
                        <a:pt x="467889" y="626745"/>
                        <a:pt x="417407" y="548640"/>
                      </a:cubicBezTo>
                      <a:cubicBezTo>
                        <a:pt x="393594" y="512445"/>
                        <a:pt x="369782" y="477203"/>
                        <a:pt x="345969" y="441008"/>
                      </a:cubicBezTo>
                      <a:cubicBezTo>
                        <a:pt x="324062" y="446723"/>
                        <a:pt x="300249" y="447675"/>
                        <a:pt x="277389" y="444818"/>
                      </a:cubicBezTo>
                      <a:cubicBezTo>
                        <a:pt x="222144" y="438150"/>
                        <a:pt x="170709" y="410528"/>
                        <a:pt x="124037" y="379095"/>
                      </a:cubicBezTo>
                      <a:cubicBezTo>
                        <a:pt x="175471" y="373380"/>
                        <a:pt x="227859" y="366713"/>
                        <a:pt x="274532" y="344805"/>
                      </a:cubicBezTo>
                      <a:cubicBezTo>
                        <a:pt x="275484" y="343853"/>
                        <a:pt x="277389" y="343853"/>
                        <a:pt x="278341" y="342900"/>
                      </a:cubicBezTo>
                      <a:cubicBezTo>
                        <a:pt x="197379" y="226695"/>
                        <a:pt x="114512" y="112395"/>
                        <a:pt x="27834" y="0"/>
                      </a:cubicBezTo>
                      <a:cubicBezTo>
                        <a:pt x="25929" y="2858"/>
                        <a:pt x="24976" y="4763"/>
                        <a:pt x="23071" y="7620"/>
                      </a:cubicBezTo>
                      <a:cubicBezTo>
                        <a:pt x="16404" y="51435"/>
                        <a:pt x="-37888" y="387668"/>
                        <a:pt x="47837" y="694373"/>
                      </a:cubicBezTo>
                      <a:cubicBezTo>
                        <a:pt x="133562" y="1001078"/>
                        <a:pt x="76412" y="1203960"/>
                        <a:pt x="76412" y="1203960"/>
                      </a:cubicBezTo>
                      <a:lnTo>
                        <a:pt x="140229" y="126968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2" name="Google Shape;422;p4"/>
              <p:cNvGrpSpPr/>
              <p:nvPr/>
            </p:nvGrpSpPr>
            <p:grpSpPr>
              <a:xfrm>
                <a:off x="6598047" y="4468995"/>
                <a:ext cx="1740716" cy="3777822"/>
                <a:chOff x="5685287" y="2863915"/>
                <a:chExt cx="907616" cy="1969770"/>
              </a:xfrm>
            </p:grpSpPr>
            <p:sp>
              <p:nvSpPr>
                <p:cNvPr id="423" name="Google Shape;423;p4"/>
                <p:cNvSpPr/>
                <p:nvPr/>
              </p:nvSpPr>
              <p:spPr>
                <a:xfrm>
                  <a:off x="5685287" y="2863915"/>
                  <a:ext cx="707590" cy="1853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90" h="1853707" extrusionOk="0">
                      <a:moveTo>
                        <a:pt x="136091" y="0"/>
                      </a:moveTo>
                      <a:cubicBezTo>
                        <a:pt x="81799" y="124777"/>
                        <a:pt x="43699" y="251460"/>
                        <a:pt x="21791" y="379095"/>
                      </a:cubicBezTo>
                      <a:cubicBezTo>
                        <a:pt x="76084" y="394335"/>
                        <a:pt x="131328" y="406717"/>
                        <a:pt x="167524" y="407670"/>
                      </a:cubicBezTo>
                      <a:cubicBezTo>
                        <a:pt x="167524" y="407670"/>
                        <a:pt x="89419" y="435292"/>
                        <a:pt x="11314" y="450533"/>
                      </a:cubicBezTo>
                      <a:cubicBezTo>
                        <a:pt x="-3926" y="575310"/>
                        <a:pt x="-3926" y="700088"/>
                        <a:pt x="12266" y="822960"/>
                      </a:cubicBezTo>
                      <a:cubicBezTo>
                        <a:pt x="97991" y="830580"/>
                        <a:pt x="189431" y="836295"/>
                        <a:pt x="239914" y="833438"/>
                      </a:cubicBezTo>
                      <a:cubicBezTo>
                        <a:pt x="310399" y="829627"/>
                        <a:pt x="161809" y="883920"/>
                        <a:pt x="28459" y="920115"/>
                      </a:cubicBezTo>
                      <a:cubicBezTo>
                        <a:pt x="37031" y="962025"/>
                        <a:pt x="47509" y="1002983"/>
                        <a:pt x="59891" y="1043940"/>
                      </a:cubicBezTo>
                      <a:cubicBezTo>
                        <a:pt x="84656" y="1125855"/>
                        <a:pt x="117041" y="1204913"/>
                        <a:pt x="156094" y="1282065"/>
                      </a:cubicBezTo>
                      <a:cubicBezTo>
                        <a:pt x="255153" y="1266825"/>
                        <a:pt x="354214" y="1250633"/>
                        <a:pt x="375169" y="1241108"/>
                      </a:cubicBezTo>
                      <a:cubicBezTo>
                        <a:pt x="401839" y="1228725"/>
                        <a:pt x="300874" y="1303020"/>
                        <a:pt x="199909" y="1361123"/>
                      </a:cubicBezTo>
                      <a:cubicBezTo>
                        <a:pt x="221816" y="1399223"/>
                        <a:pt x="246581" y="1436370"/>
                        <a:pt x="272299" y="1472565"/>
                      </a:cubicBezTo>
                      <a:cubicBezTo>
                        <a:pt x="314209" y="1531620"/>
                        <a:pt x="359928" y="1589723"/>
                        <a:pt x="411364" y="1644968"/>
                      </a:cubicBezTo>
                      <a:cubicBezTo>
                        <a:pt x="440891" y="1629727"/>
                        <a:pt x="468514" y="1615440"/>
                        <a:pt x="478039" y="1607820"/>
                      </a:cubicBezTo>
                      <a:cubicBezTo>
                        <a:pt x="493278" y="1595438"/>
                        <a:pt x="484706" y="1652588"/>
                        <a:pt x="460894" y="1695450"/>
                      </a:cubicBezTo>
                      <a:cubicBezTo>
                        <a:pt x="497089" y="1730693"/>
                        <a:pt x="535189" y="1764983"/>
                        <a:pt x="575194" y="1796415"/>
                      </a:cubicBezTo>
                      <a:cubicBezTo>
                        <a:pt x="628534" y="1838325"/>
                        <a:pt x="671396" y="1855470"/>
                        <a:pt x="707591" y="1853565"/>
                      </a:cubicBezTo>
                      <a:cubicBezTo>
                        <a:pt x="493278" y="1256348"/>
                        <a:pt x="288491" y="611505"/>
                        <a:pt x="136091" y="0"/>
                      </a:cubicBezTo>
                      <a:cubicBezTo>
                        <a:pt x="137044" y="953"/>
                        <a:pt x="137044" y="953"/>
                        <a:pt x="13609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5823284" y="2865820"/>
                  <a:ext cx="769619" cy="185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619" h="1854517" extrusionOk="0">
                      <a:moveTo>
                        <a:pt x="564832" y="1217295"/>
                      </a:moveTo>
                      <a:cubicBezTo>
                        <a:pt x="608647" y="1220153"/>
                        <a:pt x="691515" y="1210628"/>
                        <a:pt x="769620" y="1199198"/>
                      </a:cubicBezTo>
                      <a:cubicBezTo>
                        <a:pt x="764857" y="1080135"/>
                        <a:pt x="743903" y="963930"/>
                        <a:pt x="707707" y="850583"/>
                      </a:cubicBezTo>
                      <a:cubicBezTo>
                        <a:pt x="701993" y="833438"/>
                        <a:pt x="696278" y="816293"/>
                        <a:pt x="689610" y="799147"/>
                      </a:cubicBezTo>
                      <a:cubicBezTo>
                        <a:pt x="604838" y="837247"/>
                        <a:pt x="496253" y="877253"/>
                        <a:pt x="532447" y="850583"/>
                      </a:cubicBezTo>
                      <a:cubicBezTo>
                        <a:pt x="558165" y="831533"/>
                        <a:pt x="616268" y="782003"/>
                        <a:pt x="665797" y="739140"/>
                      </a:cubicBezTo>
                      <a:cubicBezTo>
                        <a:pt x="609600" y="606743"/>
                        <a:pt x="531495" y="481013"/>
                        <a:pt x="435293" y="366713"/>
                      </a:cubicBezTo>
                      <a:cubicBezTo>
                        <a:pt x="358140" y="411480"/>
                        <a:pt x="255270" y="455295"/>
                        <a:pt x="290513" y="433388"/>
                      </a:cubicBezTo>
                      <a:cubicBezTo>
                        <a:pt x="317182" y="416243"/>
                        <a:pt x="352425" y="357188"/>
                        <a:pt x="380047" y="304800"/>
                      </a:cubicBezTo>
                      <a:cubicBezTo>
                        <a:pt x="272415" y="189547"/>
                        <a:pt x="144780" y="86678"/>
                        <a:pt x="0" y="0"/>
                      </a:cubicBezTo>
                      <a:cubicBezTo>
                        <a:pt x="151447" y="610553"/>
                        <a:pt x="355282" y="1255395"/>
                        <a:pt x="569595" y="1854518"/>
                      </a:cubicBezTo>
                      <a:cubicBezTo>
                        <a:pt x="635318" y="1851660"/>
                        <a:pt x="675322" y="1785938"/>
                        <a:pt x="704850" y="1691640"/>
                      </a:cubicBezTo>
                      <a:cubicBezTo>
                        <a:pt x="712470" y="1667828"/>
                        <a:pt x="719138" y="1644015"/>
                        <a:pt x="724853" y="1620203"/>
                      </a:cubicBezTo>
                      <a:cubicBezTo>
                        <a:pt x="665797" y="1597343"/>
                        <a:pt x="585788" y="1527810"/>
                        <a:pt x="616268" y="1533525"/>
                      </a:cubicBezTo>
                      <a:cubicBezTo>
                        <a:pt x="634365" y="1536383"/>
                        <a:pt x="689610" y="1542098"/>
                        <a:pt x="741045" y="1545908"/>
                      </a:cubicBezTo>
                      <a:cubicBezTo>
                        <a:pt x="759143" y="1458278"/>
                        <a:pt x="768668" y="1370648"/>
                        <a:pt x="769620" y="1283970"/>
                      </a:cubicBezTo>
                      <a:cubicBezTo>
                        <a:pt x="643890" y="1263968"/>
                        <a:pt x="500063" y="1213485"/>
                        <a:pt x="564832" y="121729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D760D"/>
                    </a:gs>
                    <a:gs pos="8000">
                      <a:srgbClr val="3D760D"/>
                    </a:gs>
                    <a:gs pos="100000">
                      <a:srgbClr val="35650E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5839476" y="2930591"/>
                  <a:ext cx="600075" cy="190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075" h="1903094" extrusionOk="0">
                      <a:moveTo>
                        <a:pt x="6667" y="0"/>
                      </a:moveTo>
                      <a:cubicBezTo>
                        <a:pt x="84772" y="321945"/>
                        <a:pt x="175260" y="641032"/>
                        <a:pt x="275272" y="957263"/>
                      </a:cubicBezTo>
                      <a:cubicBezTo>
                        <a:pt x="375285" y="1273492"/>
                        <a:pt x="485775" y="1586865"/>
                        <a:pt x="600075" y="1899285"/>
                      </a:cubicBezTo>
                      <a:lnTo>
                        <a:pt x="587692" y="1903095"/>
                      </a:lnTo>
                      <a:cubicBezTo>
                        <a:pt x="474345" y="1590675"/>
                        <a:pt x="364807" y="1276350"/>
                        <a:pt x="265747" y="960120"/>
                      </a:cubicBezTo>
                      <a:cubicBezTo>
                        <a:pt x="166688" y="643890"/>
                        <a:pt x="77152" y="323850"/>
                        <a:pt x="0" y="1905"/>
                      </a:cubicBezTo>
                      <a:lnTo>
                        <a:pt x="6667" y="0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6" name="Google Shape;426;p4"/>
              <p:cNvGrpSpPr/>
              <p:nvPr/>
            </p:nvGrpSpPr>
            <p:grpSpPr>
              <a:xfrm>
                <a:off x="7914676" y="4476304"/>
                <a:ext cx="1660410" cy="3655423"/>
                <a:chOff x="6371781" y="2867726"/>
                <a:chExt cx="865744" cy="1905951"/>
              </a:xfrm>
            </p:grpSpPr>
            <p:sp>
              <p:nvSpPr>
                <p:cNvPr id="427" name="Google Shape;427;p4"/>
                <p:cNvSpPr/>
                <p:nvPr/>
              </p:nvSpPr>
              <p:spPr>
                <a:xfrm>
                  <a:off x="6371781" y="2867726"/>
                  <a:ext cx="736425" cy="179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425" h="1790700" extrusionOk="0">
                      <a:moveTo>
                        <a:pt x="736425" y="0"/>
                      </a:moveTo>
                      <a:cubicBezTo>
                        <a:pt x="622125" y="66675"/>
                        <a:pt x="519255" y="145732"/>
                        <a:pt x="428768" y="234315"/>
                      </a:cubicBezTo>
                      <a:cubicBezTo>
                        <a:pt x="463058" y="277178"/>
                        <a:pt x="499253" y="318135"/>
                        <a:pt x="526875" y="340042"/>
                      </a:cubicBezTo>
                      <a:cubicBezTo>
                        <a:pt x="526875" y="340042"/>
                        <a:pt x="449723" y="317182"/>
                        <a:pt x="379238" y="284797"/>
                      </a:cubicBezTo>
                      <a:cubicBezTo>
                        <a:pt x="295418" y="374332"/>
                        <a:pt x="223980" y="473392"/>
                        <a:pt x="166830" y="579120"/>
                      </a:cubicBezTo>
                      <a:cubicBezTo>
                        <a:pt x="229695" y="633413"/>
                        <a:pt x="299228" y="690563"/>
                        <a:pt x="341138" y="718185"/>
                      </a:cubicBezTo>
                      <a:cubicBezTo>
                        <a:pt x="399240" y="755332"/>
                        <a:pt x="250650" y="713422"/>
                        <a:pt x="123968" y="665797"/>
                      </a:cubicBezTo>
                      <a:cubicBezTo>
                        <a:pt x="106823" y="703897"/>
                        <a:pt x="91583" y="741997"/>
                        <a:pt x="78248" y="782003"/>
                      </a:cubicBezTo>
                      <a:cubicBezTo>
                        <a:pt x="50625" y="860107"/>
                        <a:pt x="30623" y="942022"/>
                        <a:pt x="18240" y="1024890"/>
                      </a:cubicBezTo>
                      <a:cubicBezTo>
                        <a:pt x="104918" y="1069657"/>
                        <a:pt x="193500" y="1113473"/>
                        <a:pt x="214455" y="1117282"/>
                      </a:cubicBezTo>
                      <a:cubicBezTo>
                        <a:pt x="242078" y="1122998"/>
                        <a:pt x="120158" y="1123950"/>
                        <a:pt x="6810" y="1111567"/>
                      </a:cubicBezTo>
                      <a:cubicBezTo>
                        <a:pt x="3000" y="1154430"/>
                        <a:pt x="143" y="1197292"/>
                        <a:pt x="143" y="1241107"/>
                      </a:cubicBezTo>
                      <a:cubicBezTo>
                        <a:pt x="-810" y="1311592"/>
                        <a:pt x="3000" y="1383982"/>
                        <a:pt x="11573" y="1456373"/>
                      </a:cubicBezTo>
                      <a:cubicBezTo>
                        <a:pt x="43958" y="1461135"/>
                        <a:pt x="73485" y="1465898"/>
                        <a:pt x="84915" y="1464945"/>
                      </a:cubicBezTo>
                      <a:cubicBezTo>
                        <a:pt x="103965" y="1463992"/>
                        <a:pt x="64913" y="1504950"/>
                        <a:pt x="21098" y="1524953"/>
                      </a:cubicBezTo>
                      <a:cubicBezTo>
                        <a:pt x="28718" y="1573530"/>
                        <a:pt x="40148" y="1622107"/>
                        <a:pt x="53483" y="1669732"/>
                      </a:cubicBezTo>
                      <a:cubicBezTo>
                        <a:pt x="71580" y="1733550"/>
                        <a:pt x="96345" y="1771650"/>
                        <a:pt x="124920" y="1790700"/>
                      </a:cubicBezTo>
                      <a:cubicBezTo>
                        <a:pt x="299228" y="1196340"/>
                        <a:pt x="506873" y="569595"/>
                        <a:pt x="736425" y="0"/>
                      </a:cubicBezTo>
                      <a:cubicBezTo>
                        <a:pt x="736425" y="952"/>
                        <a:pt x="736425" y="0"/>
                        <a:pt x="7364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4"/>
                <p:cNvSpPr/>
                <p:nvPr/>
              </p:nvSpPr>
              <p:spPr>
                <a:xfrm>
                  <a:off x="6488181" y="2872788"/>
                  <a:ext cx="749344" cy="180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44" h="1806113" extrusionOk="0">
                      <a:moveTo>
                        <a:pt x="360998" y="1284923"/>
                      </a:moveTo>
                      <a:cubicBezTo>
                        <a:pt x="394335" y="1312545"/>
                        <a:pt x="464820" y="1352550"/>
                        <a:pt x="532448" y="1387793"/>
                      </a:cubicBezTo>
                      <a:cubicBezTo>
                        <a:pt x="596265" y="1290637"/>
                        <a:pt x="646748" y="1186815"/>
                        <a:pt x="682943" y="1077277"/>
                      </a:cubicBezTo>
                      <a:cubicBezTo>
                        <a:pt x="688658" y="1060133"/>
                        <a:pt x="693420" y="1043940"/>
                        <a:pt x="698183" y="1026795"/>
                      </a:cubicBezTo>
                      <a:cubicBezTo>
                        <a:pt x="609600" y="1008698"/>
                        <a:pt x="501015" y="978218"/>
                        <a:pt x="544830" y="977265"/>
                      </a:cubicBezTo>
                      <a:cubicBezTo>
                        <a:pt x="576263" y="977265"/>
                        <a:pt x="649605" y="970598"/>
                        <a:pt x="714375" y="964883"/>
                      </a:cubicBezTo>
                      <a:cubicBezTo>
                        <a:pt x="745807" y="827723"/>
                        <a:pt x="756285" y="684848"/>
                        <a:pt x="744855" y="539115"/>
                      </a:cubicBezTo>
                      <a:cubicBezTo>
                        <a:pt x="658178" y="530543"/>
                        <a:pt x="552450" y="505777"/>
                        <a:pt x="591503" y="508635"/>
                      </a:cubicBezTo>
                      <a:cubicBezTo>
                        <a:pt x="621983" y="510540"/>
                        <a:pt x="683895" y="483870"/>
                        <a:pt x="736282" y="458152"/>
                      </a:cubicBezTo>
                      <a:cubicBezTo>
                        <a:pt x="717232" y="305752"/>
                        <a:pt x="675323" y="151448"/>
                        <a:pt x="610553" y="0"/>
                      </a:cubicBezTo>
                      <a:cubicBezTo>
                        <a:pt x="381000" y="568643"/>
                        <a:pt x="173355" y="1195387"/>
                        <a:pt x="0" y="1790700"/>
                      </a:cubicBezTo>
                      <a:cubicBezTo>
                        <a:pt x="53340" y="1825943"/>
                        <a:pt x="122873" y="1797368"/>
                        <a:pt x="200025" y="1739265"/>
                      </a:cubicBezTo>
                      <a:cubicBezTo>
                        <a:pt x="219075" y="1724977"/>
                        <a:pt x="238125" y="1709737"/>
                        <a:pt x="256223" y="1694498"/>
                      </a:cubicBezTo>
                      <a:cubicBezTo>
                        <a:pt x="222885" y="1642110"/>
                        <a:pt x="199073" y="1542098"/>
                        <a:pt x="220028" y="1564005"/>
                      </a:cubicBezTo>
                      <a:cubicBezTo>
                        <a:pt x="232410" y="1577340"/>
                        <a:pt x="273368" y="1612583"/>
                        <a:pt x="311468" y="1645920"/>
                      </a:cubicBezTo>
                      <a:cubicBezTo>
                        <a:pt x="375285" y="1586865"/>
                        <a:pt x="433388" y="1523048"/>
                        <a:pt x="483870" y="1455420"/>
                      </a:cubicBezTo>
                      <a:cubicBezTo>
                        <a:pt x="397193" y="1366837"/>
                        <a:pt x="312420" y="1243965"/>
                        <a:pt x="360998" y="1284923"/>
                      </a:cubicBezTo>
                      <a:close/>
                    </a:path>
                  </a:pathLst>
                </a:custGeom>
                <a:solidFill>
                  <a:srgbClr val="2F5B0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4"/>
                <p:cNvSpPr/>
                <p:nvPr/>
              </p:nvSpPr>
              <p:spPr>
                <a:xfrm>
                  <a:off x="6459553" y="2932495"/>
                  <a:ext cx="629602" cy="1841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602" h="1841182" extrusionOk="0">
                      <a:moveTo>
                        <a:pt x="629603" y="1905"/>
                      </a:moveTo>
                      <a:cubicBezTo>
                        <a:pt x="507683" y="300990"/>
                        <a:pt x="396240" y="603885"/>
                        <a:pt x="294323" y="911543"/>
                      </a:cubicBezTo>
                      <a:cubicBezTo>
                        <a:pt x="192405" y="1218248"/>
                        <a:pt x="100013" y="1529715"/>
                        <a:pt x="11430" y="1841183"/>
                      </a:cubicBezTo>
                      <a:lnTo>
                        <a:pt x="0" y="1837373"/>
                      </a:lnTo>
                      <a:cubicBezTo>
                        <a:pt x="89535" y="1525905"/>
                        <a:pt x="182880" y="1215390"/>
                        <a:pt x="284798" y="908685"/>
                      </a:cubicBezTo>
                      <a:cubicBezTo>
                        <a:pt x="387668" y="601980"/>
                        <a:pt x="499110" y="298133"/>
                        <a:pt x="621983" y="0"/>
                      </a:cubicBezTo>
                      <a:lnTo>
                        <a:pt x="629603" y="1905"/>
                      </a:lnTo>
                      <a:close/>
                    </a:path>
                  </a:pathLst>
                </a:custGeom>
                <a:solidFill>
                  <a:srgbClr val="3A7B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4"/>
              <p:cNvGrpSpPr/>
              <p:nvPr/>
            </p:nvGrpSpPr>
            <p:grpSpPr>
              <a:xfrm>
                <a:off x="5279419" y="4979956"/>
                <a:ext cx="2126832" cy="2971527"/>
                <a:chOff x="4997749" y="3130332"/>
                <a:chExt cx="1108938" cy="1549365"/>
              </a:xfrm>
            </p:grpSpPr>
            <p:sp>
              <p:nvSpPr>
                <p:cNvPr id="431" name="Google Shape;431;p4"/>
                <p:cNvSpPr/>
                <p:nvPr/>
              </p:nvSpPr>
              <p:spPr>
                <a:xfrm>
                  <a:off x="4997749" y="3130332"/>
                  <a:ext cx="1108938" cy="1471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938" h="1471784" extrusionOk="0">
                      <a:moveTo>
                        <a:pt x="476920" y="1201386"/>
                      </a:moveTo>
                      <a:cubicBezTo>
                        <a:pt x="399767" y="1179478"/>
                        <a:pt x="320710" y="1164238"/>
                        <a:pt x="250225" y="1126138"/>
                      </a:cubicBezTo>
                      <a:cubicBezTo>
                        <a:pt x="179740" y="1088038"/>
                        <a:pt x="119732" y="1020411"/>
                        <a:pt x="116875" y="940401"/>
                      </a:cubicBezTo>
                      <a:cubicBezTo>
                        <a:pt x="114017" y="860391"/>
                        <a:pt x="191170" y="780381"/>
                        <a:pt x="268322" y="800384"/>
                      </a:cubicBezTo>
                      <a:cubicBezTo>
                        <a:pt x="299755" y="808956"/>
                        <a:pt x="337855" y="828959"/>
                        <a:pt x="358810" y="805146"/>
                      </a:cubicBezTo>
                      <a:cubicBezTo>
                        <a:pt x="378812" y="782286"/>
                        <a:pt x="356905" y="746091"/>
                        <a:pt x="332140" y="729898"/>
                      </a:cubicBezTo>
                      <a:cubicBezTo>
                        <a:pt x="290230" y="702276"/>
                        <a:pt x="240700" y="692751"/>
                        <a:pt x="192122" y="680368"/>
                      </a:cubicBezTo>
                      <a:cubicBezTo>
                        <a:pt x="144497" y="667034"/>
                        <a:pt x="94967" y="647984"/>
                        <a:pt x="64487" y="607978"/>
                      </a:cubicBezTo>
                      <a:cubicBezTo>
                        <a:pt x="34960" y="567973"/>
                        <a:pt x="34960" y="502251"/>
                        <a:pt x="76870" y="475581"/>
                      </a:cubicBezTo>
                      <a:cubicBezTo>
                        <a:pt x="92110" y="465103"/>
                        <a:pt x="112112" y="461293"/>
                        <a:pt x="125447" y="447958"/>
                      </a:cubicBezTo>
                      <a:cubicBezTo>
                        <a:pt x="147355" y="425098"/>
                        <a:pt x="138782" y="386998"/>
                        <a:pt x="119732" y="362233"/>
                      </a:cubicBezTo>
                      <a:cubicBezTo>
                        <a:pt x="99730" y="337468"/>
                        <a:pt x="72107" y="322228"/>
                        <a:pt x="49247" y="300321"/>
                      </a:cubicBezTo>
                      <a:cubicBezTo>
                        <a:pt x="-29810" y="224121"/>
                        <a:pt x="-10760" y="72673"/>
                        <a:pt x="85442" y="19333"/>
                      </a:cubicBezTo>
                      <a:cubicBezTo>
                        <a:pt x="181645" y="-34007"/>
                        <a:pt x="320710" y="28858"/>
                        <a:pt x="343570" y="136491"/>
                      </a:cubicBezTo>
                      <a:cubicBezTo>
                        <a:pt x="350237" y="169828"/>
                        <a:pt x="348332" y="205071"/>
                        <a:pt x="360715" y="236503"/>
                      </a:cubicBezTo>
                      <a:cubicBezTo>
                        <a:pt x="373097" y="267936"/>
                        <a:pt x="410245" y="294606"/>
                        <a:pt x="440725" y="279366"/>
                      </a:cubicBezTo>
                      <a:cubicBezTo>
                        <a:pt x="471205" y="264126"/>
                        <a:pt x="472157" y="220311"/>
                        <a:pt x="491207" y="191736"/>
                      </a:cubicBezTo>
                      <a:cubicBezTo>
                        <a:pt x="521687" y="143158"/>
                        <a:pt x="598840" y="145063"/>
                        <a:pt x="641703" y="183163"/>
                      </a:cubicBezTo>
                      <a:cubicBezTo>
                        <a:pt x="684565" y="221263"/>
                        <a:pt x="697900" y="282223"/>
                        <a:pt x="699805" y="339373"/>
                      </a:cubicBezTo>
                      <a:cubicBezTo>
                        <a:pt x="701710" y="396523"/>
                        <a:pt x="693137" y="454626"/>
                        <a:pt x="701710" y="510823"/>
                      </a:cubicBezTo>
                      <a:cubicBezTo>
                        <a:pt x="704567" y="530826"/>
                        <a:pt x="713140" y="553686"/>
                        <a:pt x="732190" y="558448"/>
                      </a:cubicBezTo>
                      <a:cubicBezTo>
                        <a:pt x="763622" y="566068"/>
                        <a:pt x="779815" y="524158"/>
                        <a:pt x="796007" y="496536"/>
                      </a:cubicBezTo>
                      <a:cubicBezTo>
                        <a:pt x="834107" y="429861"/>
                        <a:pt x="936978" y="425098"/>
                        <a:pt x="998890" y="469866"/>
                      </a:cubicBezTo>
                      <a:cubicBezTo>
                        <a:pt x="1060803" y="515586"/>
                        <a:pt x="1089378" y="594643"/>
                        <a:pt x="1100807" y="670843"/>
                      </a:cubicBezTo>
                      <a:cubicBezTo>
                        <a:pt x="1100807" y="670843"/>
                        <a:pt x="1100807" y="670843"/>
                        <a:pt x="1100807" y="670843"/>
                      </a:cubicBezTo>
                      <a:cubicBezTo>
                        <a:pt x="1118905" y="793716"/>
                        <a:pt x="1103665" y="917541"/>
                        <a:pt x="1085567" y="1039461"/>
                      </a:cubicBezTo>
                      <a:cubicBezTo>
                        <a:pt x="1067470" y="1157571"/>
                        <a:pt x="1068422" y="1284253"/>
                        <a:pt x="1046515" y="1399506"/>
                      </a:cubicBezTo>
                      <a:cubicBezTo>
                        <a:pt x="1015082" y="1562384"/>
                        <a:pt x="892210" y="1406173"/>
                        <a:pt x="816010" y="1355691"/>
                      </a:cubicBezTo>
                      <a:cubicBezTo>
                        <a:pt x="710282" y="1289016"/>
                        <a:pt x="595982" y="1235676"/>
                        <a:pt x="476920" y="12013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DD559"/>
                    </a:gs>
                    <a:gs pos="8000">
                      <a:srgbClr val="BDD559"/>
                    </a:gs>
                    <a:gs pos="100000">
                      <a:srgbClr val="5F932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4"/>
                <p:cNvSpPr/>
                <p:nvPr/>
              </p:nvSpPr>
              <p:spPr>
                <a:xfrm>
                  <a:off x="5203012" y="3417822"/>
                  <a:ext cx="850127" cy="12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127" h="1261875" extrusionOk="0">
                      <a:moveTo>
                        <a:pt x="642179" y="384306"/>
                      </a:moveTo>
                      <a:cubicBezTo>
                        <a:pt x="642179" y="379543"/>
                        <a:pt x="634559" y="380496"/>
                        <a:pt x="634559" y="385258"/>
                      </a:cubicBezTo>
                      <a:cubicBezTo>
                        <a:pt x="647894" y="637671"/>
                        <a:pt x="692662" y="885321"/>
                        <a:pt x="778387" y="1122493"/>
                      </a:cubicBezTo>
                      <a:cubicBezTo>
                        <a:pt x="643132" y="880558"/>
                        <a:pt x="494541" y="647196"/>
                        <a:pt x="332616" y="422406"/>
                      </a:cubicBezTo>
                      <a:cubicBezTo>
                        <a:pt x="332616" y="422406"/>
                        <a:pt x="332616" y="422406"/>
                        <a:pt x="332616" y="421453"/>
                      </a:cubicBezTo>
                      <a:cubicBezTo>
                        <a:pt x="316424" y="321441"/>
                        <a:pt x="311662" y="220476"/>
                        <a:pt x="317377" y="119511"/>
                      </a:cubicBezTo>
                      <a:cubicBezTo>
                        <a:pt x="317377" y="114748"/>
                        <a:pt x="309757" y="113796"/>
                        <a:pt x="309757" y="118558"/>
                      </a:cubicBezTo>
                      <a:cubicBezTo>
                        <a:pt x="304041" y="215713"/>
                        <a:pt x="308804" y="312868"/>
                        <a:pt x="323091" y="408118"/>
                      </a:cubicBezTo>
                      <a:cubicBezTo>
                        <a:pt x="287849" y="359541"/>
                        <a:pt x="251654" y="310963"/>
                        <a:pt x="215459" y="263338"/>
                      </a:cubicBezTo>
                      <a:cubicBezTo>
                        <a:pt x="147832" y="174756"/>
                        <a:pt x="78299" y="87126"/>
                        <a:pt x="6862" y="1401"/>
                      </a:cubicBezTo>
                      <a:cubicBezTo>
                        <a:pt x="4004" y="-2409"/>
                        <a:pt x="-2663" y="2353"/>
                        <a:pt x="1147" y="6163"/>
                      </a:cubicBezTo>
                      <a:cubicBezTo>
                        <a:pt x="75441" y="95698"/>
                        <a:pt x="147832" y="187138"/>
                        <a:pt x="218316" y="279531"/>
                      </a:cubicBezTo>
                      <a:cubicBezTo>
                        <a:pt x="163072" y="261433"/>
                        <a:pt x="107827" y="243336"/>
                        <a:pt x="52582" y="226191"/>
                      </a:cubicBezTo>
                      <a:cubicBezTo>
                        <a:pt x="47819" y="224286"/>
                        <a:pt x="44962" y="231906"/>
                        <a:pt x="49724" y="233811"/>
                      </a:cubicBezTo>
                      <a:cubicBezTo>
                        <a:pt x="107827" y="252861"/>
                        <a:pt x="166882" y="271911"/>
                        <a:pt x="224984" y="290961"/>
                      </a:cubicBezTo>
                      <a:cubicBezTo>
                        <a:pt x="224984" y="290961"/>
                        <a:pt x="225937" y="290961"/>
                        <a:pt x="225937" y="290961"/>
                      </a:cubicBezTo>
                      <a:cubicBezTo>
                        <a:pt x="349762" y="455743"/>
                        <a:pt x="466919" y="625288"/>
                        <a:pt x="576457" y="799596"/>
                      </a:cubicBezTo>
                      <a:cubicBezTo>
                        <a:pt x="441202" y="730063"/>
                        <a:pt x="299279" y="672913"/>
                        <a:pt x="152594" y="630051"/>
                      </a:cubicBezTo>
                      <a:cubicBezTo>
                        <a:pt x="147832" y="629098"/>
                        <a:pt x="144974" y="635766"/>
                        <a:pt x="149737" y="637671"/>
                      </a:cubicBezTo>
                      <a:cubicBezTo>
                        <a:pt x="300232" y="681486"/>
                        <a:pt x="445964" y="740541"/>
                        <a:pt x="584077" y="812931"/>
                      </a:cubicBezTo>
                      <a:cubicBezTo>
                        <a:pt x="616462" y="865318"/>
                        <a:pt x="648847" y="917706"/>
                        <a:pt x="680279" y="971046"/>
                      </a:cubicBezTo>
                      <a:cubicBezTo>
                        <a:pt x="736477" y="1066296"/>
                        <a:pt x="790769" y="1162498"/>
                        <a:pt x="842204" y="1259653"/>
                      </a:cubicBezTo>
                      <a:cubicBezTo>
                        <a:pt x="844109" y="1264416"/>
                        <a:pt x="851729" y="1260606"/>
                        <a:pt x="849824" y="1256796"/>
                      </a:cubicBezTo>
                      <a:cubicBezTo>
                        <a:pt x="833632" y="1226316"/>
                        <a:pt x="817439" y="1196788"/>
                        <a:pt x="800294" y="1166308"/>
                      </a:cubicBezTo>
                      <a:cubicBezTo>
                        <a:pt x="800294" y="1165356"/>
                        <a:pt x="800294" y="1165356"/>
                        <a:pt x="800294" y="1164403"/>
                      </a:cubicBezTo>
                      <a:cubicBezTo>
                        <a:pt x="705044" y="912943"/>
                        <a:pt x="655514" y="651958"/>
                        <a:pt x="642179" y="384306"/>
                      </a:cubicBezTo>
                      <a:close/>
                    </a:path>
                  </a:pathLst>
                </a:custGeom>
                <a:solidFill>
                  <a:srgbClr val="317A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3" name="Google Shape;433;p4"/>
              <p:cNvSpPr/>
              <p:nvPr/>
            </p:nvSpPr>
            <p:spPr>
              <a:xfrm>
                <a:off x="9040289" y="3256012"/>
                <a:ext cx="175334" cy="17533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39" extrusionOk="0">
                    <a:moveTo>
                      <a:pt x="91440" y="45720"/>
                    </a:moveTo>
                    <a:cubicBezTo>
                      <a:pt x="91440" y="70485"/>
                      <a:pt x="71438" y="91440"/>
                      <a:pt x="45720" y="91440"/>
                    </a:cubicBezTo>
                    <a:cubicBezTo>
                      <a:pt x="20955" y="91440"/>
                      <a:pt x="0" y="71438"/>
                      <a:pt x="0" y="45720"/>
                    </a:cubicBezTo>
                    <a:cubicBezTo>
                      <a:pt x="0" y="20955"/>
                      <a:pt x="20002" y="0"/>
                      <a:pt x="45720" y="0"/>
                    </a:cubicBezTo>
                    <a:cubicBezTo>
                      <a:pt x="71438" y="0"/>
                      <a:pt x="91440" y="20002"/>
                      <a:pt x="91440" y="4572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9771010" y="2876037"/>
                <a:ext cx="164378" cy="16437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 extrusionOk="0">
                    <a:moveTo>
                      <a:pt x="85725" y="42863"/>
                    </a:moveTo>
                    <a:cubicBezTo>
                      <a:pt x="85725" y="66675"/>
                      <a:pt x="66675" y="85725"/>
                      <a:pt x="42863" y="85725"/>
                    </a:cubicBezTo>
                    <a:cubicBezTo>
                      <a:pt x="19050" y="85725"/>
                      <a:pt x="0" y="66675"/>
                      <a:pt x="0" y="42863"/>
                    </a:cubicBezTo>
                    <a:cubicBezTo>
                      <a:pt x="0" y="19050"/>
                      <a:pt x="19050" y="0"/>
                      <a:pt x="42863" y="0"/>
                    </a:cubicBezTo>
                    <a:cubicBezTo>
                      <a:pt x="66675" y="0"/>
                      <a:pt x="85725" y="19050"/>
                      <a:pt x="85725" y="42863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7301171" y="3089772"/>
                <a:ext cx="186295" cy="186293"/>
              </a:xfrm>
              <a:custGeom>
                <a:avLst/>
                <a:gdLst/>
                <a:ahLst/>
                <a:cxnLst/>
                <a:rect l="l" t="t" r="r" b="b"/>
                <a:pathLst>
                  <a:path w="97155" h="97154" extrusionOk="0">
                    <a:moveTo>
                      <a:pt x="97155" y="48578"/>
                    </a:moveTo>
                    <a:cubicBezTo>
                      <a:pt x="97155" y="75248"/>
                      <a:pt x="75247" y="97155"/>
                      <a:pt x="48578" y="97155"/>
                    </a:cubicBezTo>
                    <a:cubicBezTo>
                      <a:pt x="21907" y="97155"/>
                      <a:pt x="0" y="75248"/>
                      <a:pt x="0" y="48578"/>
                    </a:cubicBezTo>
                    <a:cubicBezTo>
                      <a:pt x="0" y="21908"/>
                      <a:pt x="21907" y="0"/>
                      <a:pt x="48578" y="0"/>
                    </a:cubicBezTo>
                    <a:cubicBezTo>
                      <a:pt x="75247" y="953"/>
                      <a:pt x="97155" y="22860"/>
                      <a:pt x="97155" y="4857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10664317" y="3944716"/>
                <a:ext cx="84015" cy="84015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43815" extrusionOk="0">
                    <a:moveTo>
                      <a:pt x="43815" y="21908"/>
                    </a:moveTo>
                    <a:cubicBezTo>
                      <a:pt x="43815" y="33338"/>
                      <a:pt x="34290" y="43815"/>
                      <a:pt x="21908" y="43815"/>
                    </a:cubicBezTo>
                    <a:cubicBezTo>
                      <a:pt x="10478" y="43815"/>
                      <a:pt x="0" y="34290"/>
                      <a:pt x="0" y="21908"/>
                    </a:cubicBezTo>
                    <a:cubicBezTo>
                      <a:pt x="0" y="9525"/>
                      <a:pt x="9525" y="0"/>
                      <a:pt x="21908" y="0"/>
                    </a:cubicBezTo>
                    <a:cubicBezTo>
                      <a:pt x="34290" y="0"/>
                      <a:pt x="43815" y="9525"/>
                      <a:pt x="43815" y="2190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11367635" y="2547139"/>
                <a:ext cx="142461" cy="142532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74332" extrusionOk="0">
                    <a:moveTo>
                      <a:pt x="74295" y="37185"/>
                    </a:moveTo>
                    <a:cubicBezTo>
                      <a:pt x="74295" y="58140"/>
                      <a:pt x="57150" y="74333"/>
                      <a:pt x="37148" y="74333"/>
                    </a:cubicBezTo>
                    <a:cubicBezTo>
                      <a:pt x="16193" y="74333"/>
                      <a:pt x="0" y="57188"/>
                      <a:pt x="0" y="37185"/>
                    </a:cubicBezTo>
                    <a:cubicBezTo>
                      <a:pt x="0" y="16230"/>
                      <a:pt x="17145" y="38"/>
                      <a:pt x="37148" y="38"/>
                    </a:cubicBezTo>
                    <a:cubicBezTo>
                      <a:pt x="57150" y="-915"/>
                      <a:pt x="74295" y="16230"/>
                      <a:pt x="74295" y="37185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12005191" y="2834019"/>
                <a:ext cx="204559" cy="204557"/>
              </a:xfrm>
              <a:custGeom>
                <a:avLst/>
                <a:gdLst/>
                <a:ahLst/>
                <a:cxnLst/>
                <a:rect l="l" t="t" r="r" b="b"/>
                <a:pathLst>
                  <a:path w="106680" h="106679" extrusionOk="0">
                    <a:moveTo>
                      <a:pt x="106680" y="53340"/>
                    </a:moveTo>
                    <a:cubicBezTo>
                      <a:pt x="106680" y="82799"/>
                      <a:pt x="82799" y="106680"/>
                      <a:pt x="53340" y="106680"/>
                    </a:cubicBezTo>
                    <a:cubicBezTo>
                      <a:pt x="23882" y="106680"/>
                      <a:pt x="1" y="82799"/>
                      <a:pt x="1" y="53340"/>
                    </a:cubicBezTo>
                    <a:cubicBezTo>
                      <a:pt x="1" y="23881"/>
                      <a:pt x="23882" y="0"/>
                      <a:pt x="53340" y="0"/>
                    </a:cubicBezTo>
                    <a:cubicBezTo>
                      <a:pt x="82799" y="0"/>
                      <a:pt x="106680" y="23881"/>
                      <a:pt x="106680" y="5334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8906931" y="2678742"/>
                <a:ext cx="73057" cy="73057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5583975" y="3718192"/>
                <a:ext cx="135153" cy="135153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70484" extrusionOk="0">
                    <a:moveTo>
                      <a:pt x="70485" y="35242"/>
                    </a:moveTo>
                    <a:cubicBezTo>
                      <a:pt x="70485" y="54292"/>
                      <a:pt x="55245" y="70485"/>
                      <a:pt x="35243" y="70485"/>
                    </a:cubicBezTo>
                    <a:cubicBezTo>
                      <a:pt x="16193" y="70485"/>
                      <a:pt x="0" y="55245"/>
                      <a:pt x="0" y="35242"/>
                    </a:cubicBezTo>
                    <a:cubicBezTo>
                      <a:pt x="0" y="16192"/>
                      <a:pt x="15240" y="0"/>
                      <a:pt x="35243" y="0"/>
                    </a:cubicBezTo>
                    <a:cubicBezTo>
                      <a:pt x="54293" y="0"/>
                      <a:pt x="70485" y="16192"/>
                      <a:pt x="70485" y="35242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5028627" y="4017788"/>
                <a:ext cx="113236" cy="113236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59054" extrusionOk="0">
                    <a:moveTo>
                      <a:pt x="59055" y="29528"/>
                    </a:moveTo>
                    <a:cubicBezTo>
                      <a:pt x="59055" y="45720"/>
                      <a:pt x="45720" y="59055"/>
                      <a:pt x="29528" y="59055"/>
                    </a:cubicBezTo>
                    <a:cubicBezTo>
                      <a:pt x="13335" y="59055"/>
                      <a:pt x="0" y="45720"/>
                      <a:pt x="0" y="29528"/>
                    </a:cubicBezTo>
                    <a:cubicBezTo>
                      <a:pt x="0" y="13335"/>
                      <a:pt x="13335" y="0"/>
                      <a:pt x="29528" y="0"/>
                    </a:cubicBezTo>
                    <a:cubicBezTo>
                      <a:pt x="45720" y="0"/>
                      <a:pt x="59055" y="12383"/>
                      <a:pt x="59055" y="29528"/>
                    </a:cubicBezTo>
                    <a:close/>
                  </a:path>
                </a:pathLst>
              </a:custGeom>
              <a:solidFill>
                <a:srgbClr val="C7DC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10574802" y="2572787"/>
                <a:ext cx="76710" cy="76708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6" y="40005"/>
                      <a:pt x="1" y="31050"/>
                      <a:pt x="1" y="20003"/>
                    </a:cubicBezTo>
                    <a:cubicBezTo>
                      <a:pt x="1" y="8955"/>
                      <a:pt x="8956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112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3" name="Google Shape;443;p4"/>
          <p:cNvSpPr txBox="1"/>
          <p:nvPr/>
        </p:nvSpPr>
        <p:spPr>
          <a:xfrm rot="-5400000" flipH="1">
            <a:off x="11180425" y="5825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"/>
          <p:cNvSpPr txBox="1">
            <a:spLocks noGrp="1"/>
          </p:cNvSpPr>
          <p:nvPr>
            <p:ph type="body" idx="1"/>
          </p:nvPr>
        </p:nvSpPr>
        <p:spPr>
          <a:xfrm>
            <a:off x="889500" y="1792139"/>
            <a:ext cx="10375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🐍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3" name="Google Shape;61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6"/>
          <p:cNvSpPr txBox="1">
            <a:spLocks noGrp="1"/>
          </p:cNvSpPr>
          <p:nvPr>
            <p:ph type="title"/>
          </p:nvPr>
        </p:nvSpPr>
        <p:spPr>
          <a:xfrm>
            <a:off x="889500" y="848875"/>
            <a:ext cx="10375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6"/>
          <p:cNvSpPr/>
          <p:nvPr/>
        </p:nvSpPr>
        <p:spPr>
          <a:xfrm>
            <a:off x="7115325" y="3101675"/>
            <a:ext cx="5077752" cy="3756227"/>
          </a:xfrm>
          <a:custGeom>
            <a:avLst/>
            <a:gdLst/>
            <a:ahLst/>
            <a:cxnLst/>
            <a:rect l="l" t="t" r="r" b="b"/>
            <a:pathLst>
              <a:path w="5753827" h="3655695" extrusionOk="0">
                <a:moveTo>
                  <a:pt x="5753827" y="0"/>
                </a:moveTo>
                <a:lnTo>
                  <a:pt x="5753827" y="3655695"/>
                </a:lnTo>
                <a:lnTo>
                  <a:pt x="31552" y="3644598"/>
                </a:lnTo>
                <a:cubicBezTo>
                  <a:pt x="-316260" y="3143517"/>
                  <a:pt x="2312945" y="2762272"/>
                  <a:pt x="2933450" y="1387191"/>
                </a:cubicBezTo>
                <a:cubicBezTo>
                  <a:pt x="3553955" y="12110"/>
                  <a:pt x="5715826" y="33293"/>
                  <a:pt x="5753827" y="0"/>
                </a:cubicBezTo>
                <a:close/>
              </a:path>
            </a:pathLst>
          </a:custGeom>
          <a:gradFill>
            <a:gsLst>
              <a:gs pos="0">
                <a:srgbClr val="255B51"/>
              </a:gs>
              <a:gs pos="7000">
                <a:srgbClr val="255B51"/>
              </a:gs>
              <a:gs pos="60000">
                <a:srgbClr val="224943"/>
              </a:gs>
              <a:gs pos="100000">
                <a:srgbClr val="224943"/>
              </a:gs>
            </a:gsLst>
            <a:lin ang="102001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6" name="Google Shape;616;p6"/>
          <p:cNvGrpSpPr/>
          <p:nvPr/>
        </p:nvGrpSpPr>
        <p:grpSpPr>
          <a:xfrm>
            <a:off x="8365699" y="6332234"/>
            <a:ext cx="592975" cy="525475"/>
            <a:chOff x="-57404" y="6066190"/>
            <a:chExt cx="959352" cy="850146"/>
          </a:xfrm>
        </p:grpSpPr>
        <p:sp>
          <p:nvSpPr>
            <p:cNvPr id="617" name="Google Shape;617;p6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6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619" name="Google Shape;619;p6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620" name="Google Shape;620;p6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6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2" name="Google Shape;622;p6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3" name="Google Shape;623;p6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624" name="Google Shape;624;p6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6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6" name="Google Shape;626;p6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6"/>
          <p:cNvSpPr/>
          <p:nvPr/>
        </p:nvSpPr>
        <p:spPr>
          <a:xfrm>
            <a:off x="11534438" y="5104716"/>
            <a:ext cx="604174" cy="1288341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4" name="Google Shape;634;p6"/>
          <p:cNvGrpSpPr/>
          <p:nvPr/>
        </p:nvGrpSpPr>
        <p:grpSpPr>
          <a:xfrm>
            <a:off x="10340080" y="5043853"/>
            <a:ext cx="868558" cy="1991179"/>
            <a:chOff x="6209083" y="1899986"/>
            <a:chExt cx="1085697" cy="2488974"/>
          </a:xfrm>
        </p:grpSpPr>
        <p:sp>
          <p:nvSpPr>
            <p:cNvPr id="635" name="Google Shape;635;p6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6"/>
          <p:cNvGrpSpPr/>
          <p:nvPr/>
        </p:nvGrpSpPr>
        <p:grpSpPr>
          <a:xfrm>
            <a:off x="9024460" y="5728130"/>
            <a:ext cx="601103" cy="1379404"/>
            <a:chOff x="4564559" y="2755331"/>
            <a:chExt cx="751379" cy="1724255"/>
          </a:xfrm>
        </p:grpSpPr>
        <p:sp>
          <p:nvSpPr>
            <p:cNvPr id="638" name="Google Shape;638;p6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6"/>
          <p:cNvGrpSpPr/>
          <p:nvPr/>
        </p:nvGrpSpPr>
        <p:grpSpPr>
          <a:xfrm>
            <a:off x="8758899" y="6359066"/>
            <a:ext cx="818387" cy="829055"/>
            <a:chOff x="4232609" y="3544001"/>
            <a:chExt cx="1022984" cy="1036319"/>
          </a:xfrm>
        </p:grpSpPr>
        <p:sp>
          <p:nvSpPr>
            <p:cNvPr id="641" name="Google Shape;641;p6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6"/>
          <p:cNvGrpSpPr/>
          <p:nvPr/>
        </p:nvGrpSpPr>
        <p:grpSpPr>
          <a:xfrm>
            <a:off x="11758319" y="5247086"/>
            <a:ext cx="821075" cy="1425260"/>
            <a:chOff x="7981884" y="2154029"/>
            <a:chExt cx="1026344" cy="1781575"/>
          </a:xfrm>
        </p:grpSpPr>
        <p:sp>
          <p:nvSpPr>
            <p:cNvPr id="644" name="Google Shape;644;p6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6"/>
          <p:cNvGrpSpPr/>
          <p:nvPr/>
        </p:nvGrpSpPr>
        <p:grpSpPr>
          <a:xfrm>
            <a:off x="7542290" y="5972120"/>
            <a:ext cx="990823" cy="984813"/>
            <a:chOff x="2327129" y="3221103"/>
            <a:chExt cx="1159671" cy="1202017"/>
          </a:xfrm>
        </p:grpSpPr>
        <p:sp>
          <p:nvSpPr>
            <p:cNvPr id="647" name="Google Shape;647;p6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8" name="Google Shape;648;p6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649" name="Google Shape;649;p6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6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652" name="Google Shape;652;p6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6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655" name="Google Shape;655;p6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p6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6"/>
          <p:cNvSpPr/>
          <p:nvPr/>
        </p:nvSpPr>
        <p:spPr>
          <a:xfrm>
            <a:off x="9704275" y="5319086"/>
            <a:ext cx="887730" cy="1270088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"/>
          <p:cNvSpPr/>
          <p:nvPr/>
        </p:nvSpPr>
        <p:spPr>
          <a:xfrm>
            <a:off x="10972928" y="5196968"/>
            <a:ext cx="849630" cy="1207049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C3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"/>
          <p:cNvSpPr/>
          <p:nvPr/>
        </p:nvSpPr>
        <p:spPr>
          <a:xfrm>
            <a:off x="11869212" y="5862859"/>
            <a:ext cx="268202" cy="101422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6"/>
          <p:cNvSpPr/>
          <p:nvPr/>
        </p:nvSpPr>
        <p:spPr>
          <a:xfrm>
            <a:off x="9675287" y="5497884"/>
            <a:ext cx="261174" cy="1153667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6"/>
          <p:cNvSpPr/>
          <p:nvPr/>
        </p:nvSpPr>
        <p:spPr>
          <a:xfrm>
            <a:off x="9345395" y="5674657"/>
            <a:ext cx="637032" cy="989076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6"/>
          <p:cNvGrpSpPr/>
          <p:nvPr/>
        </p:nvGrpSpPr>
        <p:grpSpPr>
          <a:xfrm>
            <a:off x="11926019" y="5887386"/>
            <a:ext cx="543936" cy="1071670"/>
            <a:chOff x="8191513" y="2954403"/>
            <a:chExt cx="679920" cy="1339587"/>
          </a:xfrm>
        </p:grpSpPr>
        <p:sp>
          <p:nvSpPr>
            <p:cNvPr id="664" name="Google Shape;664;p6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6"/>
          <p:cNvGrpSpPr/>
          <p:nvPr/>
        </p:nvGrpSpPr>
        <p:grpSpPr>
          <a:xfrm>
            <a:off x="11607377" y="6037500"/>
            <a:ext cx="431301" cy="947471"/>
            <a:chOff x="7793199" y="3142045"/>
            <a:chExt cx="539126" cy="1184339"/>
          </a:xfrm>
        </p:grpSpPr>
        <p:sp>
          <p:nvSpPr>
            <p:cNvPr id="667" name="Google Shape;667;p6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6"/>
          <p:cNvGrpSpPr/>
          <p:nvPr/>
        </p:nvGrpSpPr>
        <p:grpSpPr>
          <a:xfrm>
            <a:off x="10944311" y="6013879"/>
            <a:ext cx="924975" cy="1060991"/>
            <a:chOff x="6964378" y="3112518"/>
            <a:chExt cx="1156219" cy="1326239"/>
          </a:xfrm>
        </p:grpSpPr>
        <p:sp>
          <p:nvSpPr>
            <p:cNvPr id="670" name="Google Shape;670;p6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6"/>
          <p:cNvGrpSpPr/>
          <p:nvPr/>
        </p:nvGrpSpPr>
        <p:grpSpPr>
          <a:xfrm>
            <a:off x="9921038" y="5814997"/>
            <a:ext cx="726093" cy="1575816"/>
            <a:chOff x="5685287" y="2863915"/>
            <a:chExt cx="907616" cy="1969770"/>
          </a:xfrm>
        </p:grpSpPr>
        <p:sp>
          <p:nvSpPr>
            <p:cNvPr id="673" name="Google Shape;673;p6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6"/>
          <p:cNvGrpSpPr/>
          <p:nvPr/>
        </p:nvGrpSpPr>
        <p:grpSpPr>
          <a:xfrm>
            <a:off x="10470234" y="5818045"/>
            <a:ext cx="692595" cy="1524761"/>
            <a:chOff x="6371781" y="2867726"/>
            <a:chExt cx="865744" cy="1905951"/>
          </a:xfrm>
        </p:grpSpPr>
        <p:sp>
          <p:nvSpPr>
            <p:cNvPr id="677" name="Google Shape;677;p6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6459553" y="2932495"/>
              <a:ext cx="629602" cy="1841182"/>
            </a:xfrm>
            <a:custGeom>
              <a:avLst/>
              <a:gdLst/>
              <a:ahLst/>
              <a:cxnLst/>
              <a:rect l="l" t="t" r="r" b="b"/>
              <a:pathLst>
                <a:path w="629602" h="1841182" extrusionOk="0">
                  <a:moveTo>
                    <a:pt x="629603" y="1905"/>
                  </a:moveTo>
                  <a:cubicBezTo>
                    <a:pt x="507683" y="300990"/>
                    <a:pt x="396240" y="603885"/>
                    <a:pt x="294323" y="911543"/>
                  </a:cubicBezTo>
                  <a:cubicBezTo>
                    <a:pt x="192405" y="1218248"/>
                    <a:pt x="100013" y="1529715"/>
                    <a:pt x="11430" y="1841183"/>
                  </a:cubicBezTo>
                  <a:lnTo>
                    <a:pt x="0" y="1837373"/>
                  </a:lnTo>
                  <a:cubicBezTo>
                    <a:pt x="89535" y="1525905"/>
                    <a:pt x="182880" y="1215390"/>
                    <a:pt x="284798" y="908685"/>
                  </a:cubicBezTo>
                  <a:cubicBezTo>
                    <a:pt x="387668" y="601980"/>
                    <a:pt x="499110" y="298133"/>
                    <a:pt x="621983" y="0"/>
                  </a:cubicBezTo>
                  <a:lnTo>
                    <a:pt x="629603" y="190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6"/>
          <p:cNvGrpSpPr/>
          <p:nvPr/>
        </p:nvGrpSpPr>
        <p:grpSpPr>
          <a:xfrm>
            <a:off x="9371011" y="6028130"/>
            <a:ext cx="887150" cy="1239492"/>
            <a:chOff x="4997749" y="3130332"/>
            <a:chExt cx="1108938" cy="1549365"/>
          </a:xfrm>
        </p:grpSpPr>
        <p:sp>
          <p:nvSpPr>
            <p:cNvPr id="681" name="Google Shape;681;p6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6"/>
          <p:cNvSpPr/>
          <p:nvPr/>
        </p:nvSpPr>
        <p:spPr>
          <a:xfrm>
            <a:off x="10939402" y="5308919"/>
            <a:ext cx="73151" cy="73151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"/>
          <p:cNvSpPr/>
          <p:nvPr/>
        </p:nvSpPr>
        <p:spPr>
          <a:xfrm>
            <a:off x="11244183" y="5150433"/>
            <a:ext cx="68580" cy="6858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"/>
          <p:cNvSpPr/>
          <p:nvPr/>
        </p:nvSpPr>
        <p:spPr>
          <a:xfrm>
            <a:off x="10214022" y="5239581"/>
            <a:ext cx="77724" cy="7772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"/>
          <p:cNvSpPr/>
          <p:nvPr/>
        </p:nvSpPr>
        <p:spPr>
          <a:xfrm>
            <a:off x="11616778" y="5596175"/>
            <a:ext cx="35052" cy="35052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6"/>
          <p:cNvSpPr/>
          <p:nvPr/>
        </p:nvSpPr>
        <p:spPr>
          <a:xfrm>
            <a:off x="11910130" y="5013251"/>
            <a:ext cx="59436" cy="59466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6"/>
          <p:cNvSpPr/>
          <p:nvPr/>
        </p:nvSpPr>
        <p:spPr>
          <a:xfrm>
            <a:off x="10883779" y="506814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6"/>
          <p:cNvSpPr/>
          <p:nvPr/>
        </p:nvSpPr>
        <p:spPr>
          <a:xfrm>
            <a:off x="9497786" y="5501693"/>
            <a:ext cx="56387" cy="56387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6"/>
          <p:cNvSpPr/>
          <p:nvPr/>
        </p:nvSpPr>
        <p:spPr>
          <a:xfrm>
            <a:off x="9266152" y="5626653"/>
            <a:ext cx="47243" cy="47243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6"/>
          <p:cNvSpPr/>
          <p:nvPr/>
        </p:nvSpPr>
        <p:spPr>
          <a:xfrm>
            <a:off x="11579442" y="5023949"/>
            <a:ext cx="32004" cy="32003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2" name="Google Shape;692;p6"/>
          <p:cNvGrpSpPr/>
          <p:nvPr/>
        </p:nvGrpSpPr>
        <p:grpSpPr>
          <a:xfrm>
            <a:off x="-137335" y="-372977"/>
            <a:ext cx="3485741" cy="1898170"/>
            <a:chOff x="-318079" y="-625836"/>
            <a:chExt cx="6258064" cy="3407846"/>
          </a:xfrm>
        </p:grpSpPr>
        <p:grpSp>
          <p:nvGrpSpPr>
            <p:cNvPr id="693" name="Google Shape;693;p6"/>
            <p:cNvGrpSpPr/>
            <p:nvPr/>
          </p:nvGrpSpPr>
          <p:grpSpPr>
            <a:xfrm flipH="1">
              <a:off x="1130176" y="608404"/>
              <a:ext cx="1691639" cy="910589"/>
              <a:chOff x="3090862" y="1323975"/>
              <a:chExt cx="1691639" cy="910589"/>
            </a:xfrm>
          </p:grpSpPr>
          <p:grpSp>
            <p:nvGrpSpPr>
              <p:cNvPr id="694" name="Google Shape;694;p6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695" name="Google Shape;695;p6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6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7" name="Google Shape;697;p6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698" name="Google Shape;698;p6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699" name="Google Shape;699;p6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Google Shape;700;p6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1" name="Google Shape;701;p6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702" name="Google Shape;702;p6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6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04" name="Google Shape;704;p6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6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6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7" name="Google Shape;707;p6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708" name="Google Shape;708;p6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6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0" name="Google Shape;710;p6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711" name="Google Shape;711;p6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Google Shape;712;p6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3" name="Google Shape;713;p6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714" name="Google Shape;714;p6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5" name="Google Shape;715;p6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6" name="Google Shape;716;p6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717" name="Google Shape;717;p6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Google Shape;718;p6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19" name="Google Shape;719;p6"/>
            <p:cNvGrpSpPr/>
            <p:nvPr/>
          </p:nvGrpSpPr>
          <p:grpSpPr>
            <a:xfrm flipH="1">
              <a:off x="6225" y="555064"/>
              <a:ext cx="1151583" cy="2226945"/>
              <a:chOff x="4754869" y="1270635"/>
              <a:chExt cx="1151583" cy="2226945"/>
            </a:xfrm>
          </p:grpSpPr>
          <p:grpSp>
            <p:nvGrpSpPr>
              <p:cNvPr id="720" name="Google Shape;720;p6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721" name="Google Shape;721;p6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6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3" name="Google Shape;723;p6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724" name="Google Shape;724;p6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6" name="Google Shape;726;p6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727" name="Google Shape;727;p6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9" name="Google Shape;729;p6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2" name="Google Shape;732;p6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733" name="Google Shape;733;p6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5" name="Google Shape;735;p6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736" name="Google Shape;736;p6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8" name="Google Shape;738;p6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739" name="Google Shape;739;p6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1" name="Google Shape;741;p6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742" name="Google Shape;742;p6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4" name="Google Shape;744;p6"/>
            <p:cNvGrpSpPr/>
            <p:nvPr/>
          </p:nvGrpSpPr>
          <p:grpSpPr>
            <a:xfrm flipH="1">
              <a:off x="2697277" y="537918"/>
              <a:ext cx="255031" cy="2229112"/>
              <a:chOff x="2960369" y="1253489"/>
              <a:chExt cx="255031" cy="2229112"/>
            </a:xfrm>
          </p:grpSpPr>
          <p:grpSp>
            <p:nvGrpSpPr>
              <p:cNvPr id="745" name="Google Shape;745;p6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746" name="Google Shape;746;p6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8" name="Google Shape;748;p6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749" name="Google Shape;749;p6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51" name="Google Shape;751;p6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752" name="Google Shape;752;p6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3" name="Google Shape;753;p6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4" name="Google Shape;754;p6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755" name="Google Shape;755;p6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756;p6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7" name="Google Shape;757;p6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758" name="Google Shape;758;p6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6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760" name="Google Shape;760;p6"/>
            <p:cNvSpPr/>
            <p:nvPr/>
          </p:nvSpPr>
          <p:spPr>
            <a:xfrm rot="-8617848">
              <a:off x="482877" y="567975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6"/>
            <p:cNvGrpSpPr/>
            <p:nvPr/>
          </p:nvGrpSpPr>
          <p:grpSpPr>
            <a:xfrm>
              <a:off x="-318079" y="-625836"/>
              <a:ext cx="6258064" cy="2565073"/>
              <a:chOff x="-163907" y="282733"/>
              <a:chExt cx="6258064" cy="2565073"/>
            </a:xfrm>
          </p:grpSpPr>
          <p:sp>
            <p:nvSpPr>
              <p:cNvPr id="762" name="Google Shape;762;p6"/>
              <p:cNvSpPr/>
              <p:nvPr/>
            </p:nvSpPr>
            <p:spPr>
              <a:xfrm rot="8410129" flipH="1">
                <a:off x="1705834" y="697250"/>
                <a:ext cx="1923282" cy="1736038"/>
              </a:xfrm>
              <a:custGeom>
                <a:avLst/>
                <a:gdLst/>
                <a:ahLst/>
                <a:cxnLst/>
                <a:rect l="l" t="t" r="r" b="b"/>
                <a:pathLst>
                  <a:path w="1342687" h="1228717" extrusionOk="0">
                    <a:moveTo>
                      <a:pt x="1320635" y="311638"/>
                    </a:moveTo>
                    <a:cubicBezTo>
                      <a:pt x="1361849" y="247345"/>
                      <a:pt x="1343715" y="159972"/>
                      <a:pt x="1279422" y="118759"/>
                    </a:cubicBezTo>
                    <a:lnTo>
                      <a:pt x="1111270" y="11604"/>
                    </a:lnTo>
                    <a:cubicBezTo>
                      <a:pt x="1094785" y="64"/>
                      <a:pt x="1071705" y="-3233"/>
                      <a:pt x="1051923" y="3361"/>
                    </a:cubicBezTo>
                    <a:cubicBezTo>
                      <a:pt x="1015655" y="14901"/>
                      <a:pt x="995872" y="54466"/>
                      <a:pt x="1007412" y="92382"/>
                    </a:cubicBezTo>
                    <a:lnTo>
                      <a:pt x="1070057" y="281964"/>
                    </a:lnTo>
                    <a:cubicBezTo>
                      <a:pt x="1079948" y="311638"/>
                      <a:pt x="1099731" y="336366"/>
                      <a:pt x="1126107" y="354500"/>
                    </a:cubicBezTo>
                    <a:cubicBezTo>
                      <a:pt x="1159078" y="375931"/>
                      <a:pt x="1195346" y="380877"/>
                      <a:pt x="1229965" y="374283"/>
                    </a:cubicBezTo>
                    <a:cubicBezTo>
                      <a:pt x="1228317" y="456710"/>
                      <a:pt x="1201940" y="558919"/>
                      <a:pt x="1106325" y="596836"/>
                    </a:cubicBezTo>
                    <a:cubicBezTo>
                      <a:pt x="967847" y="651238"/>
                      <a:pt x="961253" y="494626"/>
                      <a:pt x="859044" y="283613"/>
                    </a:cubicBezTo>
                    <a:cubicBezTo>
                      <a:pt x="756834" y="72600"/>
                      <a:pt x="377669" y="136893"/>
                      <a:pt x="298539" y="316584"/>
                    </a:cubicBezTo>
                    <a:cubicBezTo>
                      <a:pt x="212815" y="511112"/>
                      <a:pt x="323267" y="626510"/>
                      <a:pt x="364481" y="679263"/>
                    </a:cubicBezTo>
                    <a:cubicBezTo>
                      <a:pt x="405695" y="732016"/>
                      <a:pt x="573846" y="835874"/>
                      <a:pt x="611762" y="893573"/>
                    </a:cubicBezTo>
                    <a:cubicBezTo>
                      <a:pt x="649679" y="951272"/>
                      <a:pt x="577143" y="1055131"/>
                      <a:pt x="463394" y="877088"/>
                    </a:cubicBezTo>
                    <a:cubicBezTo>
                      <a:pt x="349644" y="699045"/>
                      <a:pt x="257326" y="631455"/>
                      <a:pt x="168305" y="661129"/>
                    </a:cubicBezTo>
                    <a:cubicBezTo>
                      <a:pt x="79283" y="690803"/>
                      <a:pt x="61149" y="793012"/>
                      <a:pt x="102363" y="908410"/>
                    </a:cubicBezTo>
                    <a:cubicBezTo>
                      <a:pt x="143576" y="1023808"/>
                      <a:pt x="298539" y="1101290"/>
                      <a:pt x="250732" y="1139206"/>
                    </a:cubicBezTo>
                    <a:cubicBezTo>
                      <a:pt x="224355" y="1160637"/>
                      <a:pt x="90823" y="1155692"/>
                      <a:pt x="19936" y="1139206"/>
                    </a:cubicBezTo>
                    <a:cubicBezTo>
                      <a:pt x="1802" y="1134260"/>
                      <a:pt x="-8089" y="1160637"/>
                      <a:pt x="8396" y="1168880"/>
                    </a:cubicBezTo>
                    <a:cubicBezTo>
                      <a:pt x="99066" y="1221633"/>
                      <a:pt x="298539" y="1271089"/>
                      <a:pt x="349644" y="1170528"/>
                    </a:cubicBezTo>
                    <a:cubicBezTo>
                      <a:pt x="415586" y="1043591"/>
                      <a:pt x="275460" y="1018862"/>
                      <a:pt x="217761" y="873791"/>
                    </a:cubicBezTo>
                    <a:cubicBezTo>
                      <a:pt x="160062" y="728719"/>
                      <a:pt x="273811" y="829280"/>
                      <a:pt x="316673" y="890276"/>
                    </a:cubicBezTo>
                    <a:cubicBezTo>
                      <a:pt x="359535" y="951272"/>
                      <a:pt x="438665" y="1097993"/>
                      <a:pt x="547469" y="1137558"/>
                    </a:cubicBezTo>
                    <a:cubicBezTo>
                      <a:pt x="656273" y="1177123"/>
                      <a:pt x="788156" y="1055131"/>
                      <a:pt x="796399" y="915004"/>
                    </a:cubicBezTo>
                    <a:cubicBezTo>
                      <a:pt x="804642" y="774878"/>
                      <a:pt x="674407" y="723774"/>
                      <a:pt x="596925" y="661129"/>
                    </a:cubicBezTo>
                    <a:cubicBezTo>
                      <a:pt x="519444" y="598484"/>
                      <a:pt x="413937" y="453413"/>
                      <a:pt x="547469" y="380877"/>
                    </a:cubicBezTo>
                    <a:cubicBezTo>
                      <a:pt x="681001" y="308341"/>
                      <a:pt x="760131" y="532543"/>
                      <a:pt x="794750" y="611673"/>
                    </a:cubicBezTo>
                    <a:cubicBezTo>
                      <a:pt x="829370" y="690803"/>
                      <a:pt x="910148" y="748502"/>
                      <a:pt x="1009061" y="760041"/>
                    </a:cubicBezTo>
                    <a:cubicBezTo>
                      <a:pt x="1107973" y="771581"/>
                      <a:pt x="1218426" y="723774"/>
                      <a:pt x="1289313" y="595187"/>
                    </a:cubicBezTo>
                    <a:cubicBezTo>
                      <a:pt x="1337121" y="509463"/>
                      <a:pt x="1325581" y="403957"/>
                      <a:pt x="1305798" y="329772"/>
                    </a:cubicBezTo>
                    <a:cubicBezTo>
                      <a:pt x="1310744" y="324826"/>
                      <a:pt x="1315690" y="318232"/>
                      <a:pt x="1320635" y="311638"/>
                    </a:cubicBez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1379250" y="1615283"/>
                <a:ext cx="148437" cy="134439"/>
              </a:xfrm>
              <a:custGeom>
                <a:avLst/>
                <a:gdLst/>
                <a:ahLst/>
                <a:cxnLst/>
                <a:rect l="l" t="t" r="r" b="b"/>
                <a:pathLst>
                  <a:path w="148437" h="134439" extrusionOk="0">
                    <a:moveTo>
                      <a:pt x="53627" y="0"/>
                    </a:moveTo>
                    <a:lnTo>
                      <a:pt x="111329" y="9814"/>
                    </a:lnTo>
                    <a:lnTo>
                      <a:pt x="148437" y="12270"/>
                    </a:lnTo>
                    <a:lnTo>
                      <a:pt x="100922" y="56995"/>
                    </a:lnTo>
                    <a:cubicBezTo>
                      <a:pt x="77975" y="80636"/>
                      <a:pt x="57278" y="104154"/>
                      <a:pt x="41536" y="124867"/>
                    </a:cubicBezTo>
                    <a:cubicBezTo>
                      <a:pt x="26087" y="146853"/>
                      <a:pt x="-8657" y="127287"/>
                      <a:pt x="1995" y="103234"/>
                    </a:cubicBezTo>
                    <a:cubicBezTo>
                      <a:pt x="8480" y="85691"/>
                      <a:pt x="16879" y="66646"/>
                      <a:pt x="26901" y="46870"/>
                    </a:cubicBezTo>
                    <a:lnTo>
                      <a:pt x="536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-163907" y="1183760"/>
                <a:ext cx="6258064" cy="611637"/>
              </a:xfrm>
              <a:custGeom>
                <a:avLst/>
                <a:gdLst/>
                <a:ahLst/>
                <a:cxnLst/>
                <a:rect l="l" t="t" r="r" b="b"/>
                <a:pathLst>
                  <a:path w="3378172" h="315277" extrusionOk="0">
                    <a:moveTo>
                      <a:pt x="3374708" y="0"/>
                    </a:moveTo>
                    <a:cubicBezTo>
                      <a:pt x="3374708" y="0"/>
                      <a:pt x="3374708" y="952"/>
                      <a:pt x="3373755" y="1905"/>
                    </a:cubicBezTo>
                    <a:cubicBezTo>
                      <a:pt x="3368040" y="7620"/>
                      <a:pt x="3360420" y="10477"/>
                      <a:pt x="3351848" y="11430"/>
                    </a:cubicBezTo>
                    <a:cubicBezTo>
                      <a:pt x="3339465" y="13335"/>
                      <a:pt x="3328035" y="16192"/>
                      <a:pt x="3316605" y="19050"/>
                    </a:cubicBezTo>
                    <a:cubicBezTo>
                      <a:pt x="3289935" y="24765"/>
                      <a:pt x="3262313" y="27622"/>
                      <a:pt x="3236595" y="36195"/>
                    </a:cubicBezTo>
                    <a:cubicBezTo>
                      <a:pt x="3221355" y="41910"/>
                      <a:pt x="3211830" y="50482"/>
                      <a:pt x="3200400" y="60960"/>
                    </a:cubicBezTo>
                    <a:cubicBezTo>
                      <a:pt x="3191828" y="69532"/>
                      <a:pt x="3182303" y="76200"/>
                      <a:pt x="3171825" y="82867"/>
                    </a:cubicBezTo>
                    <a:cubicBezTo>
                      <a:pt x="3154680" y="94298"/>
                      <a:pt x="3134678" y="112395"/>
                      <a:pt x="3113723" y="114300"/>
                    </a:cubicBezTo>
                    <a:cubicBezTo>
                      <a:pt x="3084195" y="117157"/>
                      <a:pt x="3054668" y="115252"/>
                      <a:pt x="3025140" y="115252"/>
                    </a:cubicBezTo>
                    <a:cubicBezTo>
                      <a:pt x="2996565" y="115252"/>
                      <a:pt x="2967990" y="120015"/>
                      <a:pt x="2939415" y="122872"/>
                    </a:cubicBezTo>
                    <a:cubicBezTo>
                      <a:pt x="2908935" y="126682"/>
                      <a:pt x="2878455" y="126682"/>
                      <a:pt x="2847975" y="128588"/>
                    </a:cubicBezTo>
                    <a:cubicBezTo>
                      <a:pt x="2833688" y="129540"/>
                      <a:pt x="2820353" y="131445"/>
                      <a:pt x="2806065" y="131445"/>
                    </a:cubicBezTo>
                    <a:cubicBezTo>
                      <a:pt x="2799398" y="131445"/>
                      <a:pt x="2792730" y="130493"/>
                      <a:pt x="2786063" y="131445"/>
                    </a:cubicBezTo>
                    <a:cubicBezTo>
                      <a:pt x="2782253" y="132397"/>
                      <a:pt x="2779395" y="132397"/>
                      <a:pt x="2775585" y="133350"/>
                    </a:cubicBezTo>
                    <a:cubicBezTo>
                      <a:pt x="2775585" y="133350"/>
                      <a:pt x="2775585" y="133350"/>
                      <a:pt x="2775585" y="133350"/>
                    </a:cubicBezTo>
                    <a:cubicBezTo>
                      <a:pt x="2742248" y="140970"/>
                      <a:pt x="2708910" y="149543"/>
                      <a:pt x="2675573" y="158115"/>
                    </a:cubicBezTo>
                    <a:cubicBezTo>
                      <a:pt x="2644140" y="166688"/>
                      <a:pt x="2614613" y="180022"/>
                      <a:pt x="2583180" y="187643"/>
                    </a:cubicBezTo>
                    <a:cubicBezTo>
                      <a:pt x="2552700" y="195263"/>
                      <a:pt x="2521268" y="201930"/>
                      <a:pt x="2489835" y="201930"/>
                    </a:cubicBezTo>
                    <a:cubicBezTo>
                      <a:pt x="2460308" y="201930"/>
                      <a:pt x="2431733" y="189547"/>
                      <a:pt x="2404110" y="180022"/>
                    </a:cubicBezTo>
                    <a:cubicBezTo>
                      <a:pt x="2369820" y="167640"/>
                      <a:pt x="2331720" y="166688"/>
                      <a:pt x="2296478" y="166688"/>
                    </a:cubicBezTo>
                    <a:cubicBezTo>
                      <a:pt x="2263140" y="166688"/>
                      <a:pt x="2228850" y="167640"/>
                      <a:pt x="2195513" y="168593"/>
                    </a:cubicBezTo>
                    <a:cubicBezTo>
                      <a:pt x="2165985" y="169545"/>
                      <a:pt x="2136458" y="171450"/>
                      <a:pt x="2105978" y="169545"/>
                    </a:cubicBezTo>
                    <a:cubicBezTo>
                      <a:pt x="2089785" y="168593"/>
                      <a:pt x="2073593" y="167640"/>
                      <a:pt x="2057400" y="167640"/>
                    </a:cubicBezTo>
                    <a:cubicBezTo>
                      <a:pt x="2043113" y="167640"/>
                      <a:pt x="2028825" y="170497"/>
                      <a:pt x="2015490" y="168593"/>
                    </a:cubicBezTo>
                    <a:cubicBezTo>
                      <a:pt x="2014538" y="168593"/>
                      <a:pt x="2014538" y="167640"/>
                      <a:pt x="2014538" y="167640"/>
                    </a:cubicBezTo>
                    <a:cubicBezTo>
                      <a:pt x="2014538" y="167640"/>
                      <a:pt x="2014538" y="167640"/>
                      <a:pt x="2014538" y="167640"/>
                    </a:cubicBezTo>
                    <a:cubicBezTo>
                      <a:pt x="1956435" y="164783"/>
                      <a:pt x="1899285" y="158115"/>
                      <a:pt x="1842135" y="149543"/>
                    </a:cubicBezTo>
                    <a:cubicBezTo>
                      <a:pt x="1809750" y="144780"/>
                      <a:pt x="1776413" y="148590"/>
                      <a:pt x="1744028" y="153352"/>
                    </a:cubicBezTo>
                    <a:cubicBezTo>
                      <a:pt x="1712595" y="157163"/>
                      <a:pt x="1680210" y="160020"/>
                      <a:pt x="1648778" y="160020"/>
                    </a:cubicBezTo>
                    <a:cubicBezTo>
                      <a:pt x="1618298" y="160020"/>
                      <a:pt x="1587818" y="156210"/>
                      <a:pt x="1557338" y="151447"/>
                    </a:cubicBezTo>
                    <a:cubicBezTo>
                      <a:pt x="1527810" y="146685"/>
                      <a:pt x="1498283" y="141922"/>
                      <a:pt x="1469708" y="132397"/>
                    </a:cubicBezTo>
                    <a:cubicBezTo>
                      <a:pt x="1440180" y="122872"/>
                      <a:pt x="1414463" y="106680"/>
                      <a:pt x="1384935" y="95250"/>
                    </a:cubicBezTo>
                    <a:cubicBezTo>
                      <a:pt x="1369695" y="89535"/>
                      <a:pt x="1353503" y="89535"/>
                      <a:pt x="1337310" y="90488"/>
                    </a:cubicBezTo>
                    <a:cubicBezTo>
                      <a:pt x="1327785" y="91440"/>
                      <a:pt x="1318260" y="93345"/>
                      <a:pt x="1308735" y="94298"/>
                    </a:cubicBezTo>
                    <a:cubicBezTo>
                      <a:pt x="1307783" y="95250"/>
                      <a:pt x="1306830" y="96202"/>
                      <a:pt x="1305878" y="96202"/>
                    </a:cubicBezTo>
                    <a:cubicBezTo>
                      <a:pt x="1279208" y="98107"/>
                      <a:pt x="1253490" y="100965"/>
                      <a:pt x="1227773" y="105727"/>
                    </a:cubicBezTo>
                    <a:cubicBezTo>
                      <a:pt x="1202055" y="110490"/>
                      <a:pt x="1176338" y="119063"/>
                      <a:pt x="1151573" y="124777"/>
                    </a:cubicBezTo>
                    <a:cubicBezTo>
                      <a:pt x="1099185" y="137160"/>
                      <a:pt x="1047750" y="139065"/>
                      <a:pt x="995363" y="139065"/>
                    </a:cubicBezTo>
                    <a:cubicBezTo>
                      <a:pt x="968693" y="139065"/>
                      <a:pt x="942975" y="139065"/>
                      <a:pt x="916305" y="136208"/>
                    </a:cubicBezTo>
                    <a:cubicBezTo>
                      <a:pt x="890588" y="133350"/>
                      <a:pt x="865823" y="126682"/>
                      <a:pt x="840105" y="123825"/>
                    </a:cubicBezTo>
                    <a:cubicBezTo>
                      <a:pt x="826770" y="121920"/>
                      <a:pt x="813435" y="120967"/>
                      <a:pt x="800100" y="120015"/>
                    </a:cubicBezTo>
                    <a:cubicBezTo>
                      <a:pt x="799148" y="120015"/>
                      <a:pt x="799148" y="120015"/>
                      <a:pt x="798195" y="120015"/>
                    </a:cubicBezTo>
                    <a:cubicBezTo>
                      <a:pt x="782003" y="117157"/>
                      <a:pt x="764858" y="117157"/>
                      <a:pt x="747713" y="119063"/>
                    </a:cubicBezTo>
                    <a:cubicBezTo>
                      <a:pt x="745808" y="119063"/>
                      <a:pt x="742950" y="119063"/>
                      <a:pt x="741045" y="119063"/>
                    </a:cubicBezTo>
                    <a:cubicBezTo>
                      <a:pt x="722948" y="118110"/>
                      <a:pt x="704850" y="119063"/>
                      <a:pt x="687705" y="119063"/>
                    </a:cubicBezTo>
                    <a:cubicBezTo>
                      <a:pt x="652463" y="120015"/>
                      <a:pt x="618173" y="121920"/>
                      <a:pt x="583883" y="125730"/>
                    </a:cubicBezTo>
                    <a:cubicBezTo>
                      <a:pt x="567690" y="127635"/>
                      <a:pt x="550545" y="127635"/>
                      <a:pt x="534353" y="128588"/>
                    </a:cubicBezTo>
                    <a:cubicBezTo>
                      <a:pt x="518160" y="129540"/>
                      <a:pt x="501968" y="132397"/>
                      <a:pt x="485775" y="134302"/>
                    </a:cubicBezTo>
                    <a:cubicBezTo>
                      <a:pt x="454343" y="140018"/>
                      <a:pt x="421958" y="138113"/>
                      <a:pt x="389573" y="140970"/>
                    </a:cubicBezTo>
                    <a:cubicBezTo>
                      <a:pt x="355283" y="143827"/>
                      <a:pt x="320040" y="145733"/>
                      <a:pt x="285750" y="144780"/>
                    </a:cubicBezTo>
                    <a:cubicBezTo>
                      <a:pt x="248603" y="143827"/>
                      <a:pt x="212408" y="146685"/>
                      <a:pt x="175260" y="150495"/>
                    </a:cubicBezTo>
                    <a:cubicBezTo>
                      <a:pt x="140970" y="153352"/>
                      <a:pt x="105728" y="157163"/>
                      <a:pt x="70485" y="158115"/>
                    </a:cubicBezTo>
                    <a:cubicBezTo>
                      <a:pt x="55245" y="158115"/>
                      <a:pt x="40958" y="157163"/>
                      <a:pt x="25718" y="157163"/>
                    </a:cubicBezTo>
                    <a:cubicBezTo>
                      <a:pt x="17145" y="157163"/>
                      <a:pt x="8573" y="155258"/>
                      <a:pt x="0" y="154305"/>
                    </a:cubicBezTo>
                    <a:cubicBezTo>
                      <a:pt x="5715" y="158115"/>
                      <a:pt x="10478" y="162877"/>
                      <a:pt x="12383" y="168593"/>
                    </a:cubicBezTo>
                    <a:cubicBezTo>
                      <a:pt x="14288" y="177165"/>
                      <a:pt x="40005" y="174308"/>
                      <a:pt x="46673" y="177165"/>
                    </a:cubicBezTo>
                    <a:cubicBezTo>
                      <a:pt x="50483" y="179070"/>
                      <a:pt x="55245" y="183833"/>
                      <a:pt x="49530" y="186690"/>
                    </a:cubicBezTo>
                    <a:cubicBezTo>
                      <a:pt x="46673" y="188595"/>
                      <a:pt x="42863" y="188595"/>
                      <a:pt x="40005" y="188595"/>
                    </a:cubicBezTo>
                    <a:cubicBezTo>
                      <a:pt x="32385" y="189547"/>
                      <a:pt x="47625" y="202883"/>
                      <a:pt x="49530" y="204788"/>
                    </a:cubicBezTo>
                    <a:cubicBezTo>
                      <a:pt x="59055" y="215265"/>
                      <a:pt x="72390" y="222885"/>
                      <a:pt x="80010" y="235268"/>
                    </a:cubicBezTo>
                    <a:cubicBezTo>
                      <a:pt x="86678" y="245745"/>
                      <a:pt x="86678" y="254318"/>
                      <a:pt x="85725" y="266700"/>
                    </a:cubicBezTo>
                    <a:cubicBezTo>
                      <a:pt x="84773" y="278130"/>
                      <a:pt x="112395" y="266700"/>
                      <a:pt x="117158" y="270510"/>
                    </a:cubicBezTo>
                    <a:cubicBezTo>
                      <a:pt x="120968" y="274320"/>
                      <a:pt x="115253" y="279083"/>
                      <a:pt x="112395" y="280988"/>
                    </a:cubicBezTo>
                    <a:cubicBezTo>
                      <a:pt x="108585" y="283845"/>
                      <a:pt x="103823" y="283845"/>
                      <a:pt x="99060" y="285750"/>
                    </a:cubicBezTo>
                    <a:cubicBezTo>
                      <a:pt x="93345" y="287655"/>
                      <a:pt x="102870" y="299085"/>
                      <a:pt x="104775" y="300990"/>
                    </a:cubicBezTo>
                    <a:cubicBezTo>
                      <a:pt x="106680" y="303847"/>
                      <a:pt x="111443" y="310515"/>
                      <a:pt x="111443" y="315278"/>
                    </a:cubicBezTo>
                    <a:cubicBezTo>
                      <a:pt x="116205" y="313372"/>
                      <a:pt x="120968" y="311468"/>
                      <a:pt x="125730" y="308610"/>
                    </a:cubicBezTo>
                    <a:cubicBezTo>
                      <a:pt x="159068" y="295275"/>
                      <a:pt x="193358" y="282893"/>
                      <a:pt x="228600" y="274320"/>
                    </a:cubicBezTo>
                    <a:cubicBezTo>
                      <a:pt x="262890" y="265747"/>
                      <a:pt x="298133" y="263843"/>
                      <a:pt x="333375" y="260985"/>
                    </a:cubicBezTo>
                    <a:cubicBezTo>
                      <a:pt x="368618" y="258127"/>
                      <a:pt x="403860" y="259080"/>
                      <a:pt x="439103" y="260033"/>
                    </a:cubicBezTo>
                    <a:cubicBezTo>
                      <a:pt x="477203" y="260985"/>
                      <a:pt x="514350" y="256222"/>
                      <a:pt x="552450" y="253365"/>
                    </a:cubicBezTo>
                    <a:cubicBezTo>
                      <a:pt x="625793" y="248602"/>
                      <a:pt x="698183" y="245745"/>
                      <a:pt x="771525" y="241935"/>
                    </a:cubicBezTo>
                    <a:cubicBezTo>
                      <a:pt x="807720" y="240030"/>
                      <a:pt x="843915" y="236220"/>
                      <a:pt x="881063" y="236220"/>
                    </a:cubicBezTo>
                    <a:cubicBezTo>
                      <a:pt x="916305" y="236220"/>
                      <a:pt x="951548" y="238125"/>
                      <a:pt x="986790" y="239077"/>
                    </a:cubicBezTo>
                    <a:cubicBezTo>
                      <a:pt x="986790" y="239077"/>
                      <a:pt x="986790" y="239077"/>
                      <a:pt x="986790" y="239077"/>
                    </a:cubicBezTo>
                    <a:cubicBezTo>
                      <a:pt x="992505" y="238125"/>
                      <a:pt x="998220" y="237172"/>
                      <a:pt x="1003935" y="236220"/>
                    </a:cubicBezTo>
                    <a:cubicBezTo>
                      <a:pt x="1019175" y="233363"/>
                      <a:pt x="1033463" y="230505"/>
                      <a:pt x="1047750" y="225743"/>
                    </a:cubicBezTo>
                    <a:cubicBezTo>
                      <a:pt x="1073468" y="217170"/>
                      <a:pt x="1097280" y="206693"/>
                      <a:pt x="1123950" y="202883"/>
                    </a:cubicBezTo>
                    <a:cubicBezTo>
                      <a:pt x="1152525" y="198120"/>
                      <a:pt x="1181100" y="197168"/>
                      <a:pt x="1209675" y="195263"/>
                    </a:cubicBezTo>
                    <a:cubicBezTo>
                      <a:pt x="1239203" y="193358"/>
                      <a:pt x="1267778" y="190500"/>
                      <a:pt x="1297305" y="188595"/>
                    </a:cubicBezTo>
                    <a:cubicBezTo>
                      <a:pt x="1327785" y="186690"/>
                      <a:pt x="1359218" y="181927"/>
                      <a:pt x="1389698" y="181927"/>
                    </a:cubicBezTo>
                    <a:cubicBezTo>
                      <a:pt x="1414463" y="181927"/>
                      <a:pt x="1440180" y="183833"/>
                      <a:pt x="1463040" y="192405"/>
                    </a:cubicBezTo>
                    <a:cubicBezTo>
                      <a:pt x="1489710" y="201930"/>
                      <a:pt x="1509713" y="219075"/>
                      <a:pt x="1538288" y="222885"/>
                    </a:cubicBezTo>
                    <a:cubicBezTo>
                      <a:pt x="1541145" y="222885"/>
                      <a:pt x="1543050" y="223838"/>
                      <a:pt x="1545908" y="223838"/>
                    </a:cubicBezTo>
                    <a:cubicBezTo>
                      <a:pt x="1548765" y="223838"/>
                      <a:pt x="1551623" y="222885"/>
                      <a:pt x="1553528" y="222885"/>
                    </a:cubicBezTo>
                    <a:cubicBezTo>
                      <a:pt x="1561148" y="221933"/>
                      <a:pt x="1568768" y="220980"/>
                      <a:pt x="1575435" y="220980"/>
                    </a:cubicBezTo>
                    <a:cubicBezTo>
                      <a:pt x="1590675" y="220980"/>
                      <a:pt x="1605915" y="216218"/>
                      <a:pt x="1621155" y="215265"/>
                    </a:cubicBezTo>
                    <a:cubicBezTo>
                      <a:pt x="1622108" y="215265"/>
                      <a:pt x="1624013" y="215265"/>
                      <a:pt x="1624965" y="215265"/>
                    </a:cubicBezTo>
                    <a:cubicBezTo>
                      <a:pt x="1624965" y="215265"/>
                      <a:pt x="1625918" y="215265"/>
                      <a:pt x="1625918" y="215265"/>
                    </a:cubicBezTo>
                    <a:cubicBezTo>
                      <a:pt x="1637348" y="216218"/>
                      <a:pt x="1648778" y="220027"/>
                      <a:pt x="1659255" y="223838"/>
                    </a:cubicBezTo>
                    <a:cubicBezTo>
                      <a:pt x="1674495" y="228600"/>
                      <a:pt x="1688783" y="233363"/>
                      <a:pt x="1704023" y="237172"/>
                    </a:cubicBezTo>
                    <a:cubicBezTo>
                      <a:pt x="1719263" y="240983"/>
                      <a:pt x="1735455" y="246697"/>
                      <a:pt x="1750695" y="249555"/>
                    </a:cubicBezTo>
                    <a:cubicBezTo>
                      <a:pt x="1766888" y="252413"/>
                      <a:pt x="1783080" y="249555"/>
                      <a:pt x="1799273" y="248602"/>
                    </a:cubicBezTo>
                    <a:cubicBezTo>
                      <a:pt x="1828800" y="246697"/>
                      <a:pt x="1858328" y="242888"/>
                      <a:pt x="1887855" y="245745"/>
                    </a:cubicBezTo>
                    <a:cubicBezTo>
                      <a:pt x="1905953" y="246697"/>
                      <a:pt x="1925003" y="245745"/>
                      <a:pt x="1943100" y="245745"/>
                    </a:cubicBezTo>
                    <a:cubicBezTo>
                      <a:pt x="1957388" y="245745"/>
                      <a:pt x="1972628" y="247650"/>
                      <a:pt x="1986915" y="248602"/>
                    </a:cubicBezTo>
                    <a:cubicBezTo>
                      <a:pt x="2019300" y="249555"/>
                      <a:pt x="2050733" y="249555"/>
                      <a:pt x="2083118" y="250508"/>
                    </a:cubicBezTo>
                    <a:cubicBezTo>
                      <a:pt x="2092643" y="250508"/>
                      <a:pt x="2102168" y="251460"/>
                      <a:pt x="2111693" y="250508"/>
                    </a:cubicBezTo>
                    <a:cubicBezTo>
                      <a:pt x="2119313" y="249555"/>
                      <a:pt x="2127885" y="247650"/>
                      <a:pt x="2135505" y="247650"/>
                    </a:cubicBezTo>
                    <a:cubicBezTo>
                      <a:pt x="2149793" y="247650"/>
                      <a:pt x="2164080" y="246697"/>
                      <a:pt x="2178368" y="246697"/>
                    </a:cubicBezTo>
                    <a:cubicBezTo>
                      <a:pt x="2207895" y="245745"/>
                      <a:pt x="2238375" y="248602"/>
                      <a:pt x="2267903" y="251460"/>
                    </a:cubicBezTo>
                    <a:cubicBezTo>
                      <a:pt x="2268855" y="251460"/>
                      <a:pt x="2269808" y="252413"/>
                      <a:pt x="2269808" y="252413"/>
                    </a:cubicBezTo>
                    <a:cubicBezTo>
                      <a:pt x="2273618" y="253365"/>
                      <a:pt x="2276475" y="253365"/>
                      <a:pt x="2280285" y="253365"/>
                    </a:cubicBezTo>
                    <a:cubicBezTo>
                      <a:pt x="2303145" y="256222"/>
                      <a:pt x="2326005" y="258127"/>
                      <a:pt x="2349818" y="260985"/>
                    </a:cubicBezTo>
                    <a:cubicBezTo>
                      <a:pt x="2394585" y="265747"/>
                      <a:pt x="2439353" y="277178"/>
                      <a:pt x="2484120" y="280035"/>
                    </a:cubicBezTo>
                    <a:cubicBezTo>
                      <a:pt x="2531745" y="282893"/>
                      <a:pt x="2578418" y="266700"/>
                      <a:pt x="2624138" y="252413"/>
                    </a:cubicBezTo>
                    <a:cubicBezTo>
                      <a:pt x="2646998" y="245745"/>
                      <a:pt x="2668905" y="239077"/>
                      <a:pt x="2691765" y="231458"/>
                    </a:cubicBezTo>
                    <a:cubicBezTo>
                      <a:pt x="2712720" y="224790"/>
                      <a:pt x="2733675" y="217170"/>
                      <a:pt x="2755583" y="217170"/>
                    </a:cubicBezTo>
                    <a:cubicBezTo>
                      <a:pt x="2756535" y="217170"/>
                      <a:pt x="2756535" y="217170"/>
                      <a:pt x="2757488" y="217170"/>
                    </a:cubicBezTo>
                    <a:cubicBezTo>
                      <a:pt x="2762250" y="216218"/>
                      <a:pt x="2767013" y="217170"/>
                      <a:pt x="2771775" y="216218"/>
                    </a:cubicBezTo>
                    <a:cubicBezTo>
                      <a:pt x="2783205" y="214313"/>
                      <a:pt x="2793683" y="212408"/>
                      <a:pt x="2806065" y="211455"/>
                    </a:cubicBezTo>
                    <a:cubicBezTo>
                      <a:pt x="2829878" y="210502"/>
                      <a:pt x="2853690" y="209550"/>
                      <a:pt x="2878455" y="208597"/>
                    </a:cubicBezTo>
                    <a:cubicBezTo>
                      <a:pt x="2902268" y="207645"/>
                      <a:pt x="2927033" y="206693"/>
                      <a:pt x="2950845" y="206693"/>
                    </a:cubicBezTo>
                    <a:cubicBezTo>
                      <a:pt x="2975610" y="206693"/>
                      <a:pt x="2999423" y="209550"/>
                      <a:pt x="3024188" y="207645"/>
                    </a:cubicBezTo>
                    <a:cubicBezTo>
                      <a:pt x="3048953" y="206693"/>
                      <a:pt x="3073718" y="206693"/>
                      <a:pt x="3097530" y="211455"/>
                    </a:cubicBezTo>
                    <a:cubicBezTo>
                      <a:pt x="3119438" y="216218"/>
                      <a:pt x="3140393" y="222885"/>
                      <a:pt x="3161348" y="230505"/>
                    </a:cubicBezTo>
                    <a:cubicBezTo>
                      <a:pt x="3182303" y="239077"/>
                      <a:pt x="3201353" y="251460"/>
                      <a:pt x="3224213" y="254318"/>
                    </a:cubicBezTo>
                    <a:cubicBezTo>
                      <a:pt x="3243263" y="257175"/>
                      <a:pt x="3260408" y="262890"/>
                      <a:pt x="3278505" y="266700"/>
                    </a:cubicBezTo>
                    <a:cubicBezTo>
                      <a:pt x="3278505" y="263843"/>
                      <a:pt x="3279458" y="259080"/>
                      <a:pt x="3280410" y="258127"/>
                    </a:cubicBezTo>
                    <a:cubicBezTo>
                      <a:pt x="3284220" y="244793"/>
                      <a:pt x="3285173" y="230505"/>
                      <a:pt x="3289935" y="218122"/>
                    </a:cubicBezTo>
                    <a:cubicBezTo>
                      <a:pt x="3294698" y="206693"/>
                      <a:pt x="3302318" y="195263"/>
                      <a:pt x="3309938" y="186690"/>
                    </a:cubicBezTo>
                    <a:cubicBezTo>
                      <a:pt x="3320415" y="175260"/>
                      <a:pt x="3331845" y="167640"/>
                      <a:pt x="3343275" y="157163"/>
                    </a:cubicBezTo>
                    <a:cubicBezTo>
                      <a:pt x="3348038" y="153352"/>
                      <a:pt x="3352800" y="148590"/>
                      <a:pt x="3357563" y="145733"/>
                    </a:cubicBezTo>
                    <a:cubicBezTo>
                      <a:pt x="3361373" y="142875"/>
                      <a:pt x="3365183" y="140970"/>
                      <a:pt x="3368993" y="139065"/>
                    </a:cubicBezTo>
                    <a:cubicBezTo>
                      <a:pt x="3368040" y="138113"/>
                      <a:pt x="3367088" y="137160"/>
                      <a:pt x="3365183" y="137160"/>
                    </a:cubicBezTo>
                    <a:cubicBezTo>
                      <a:pt x="3363278" y="137160"/>
                      <a:pt x="3360420" y="137160"/>
                      <a:pt x="3358515" y="137160"/>
                    </a:cubicBezTo>
                    <a:cubicBezTo>
                      <a:pt x="3348990" y="138113"/>
                      <a:pt x="3339465" y="138113"/>
                      <a:pt x="3329940" y="140018"/>
                    </a:cubicBezTo>
                    <a:cubicBezTo>
                      <a:pt x="3317558" y="141922"/>
                      <a:pt x="3305175" y="142875"/>
                      <a:pt x="3292793" y="144780"/>
                    </a:cubicBezTo>
                    <a:cubicBezTo>
                      <a:pt x="3283268" y="145733"/>
                      <a:pt x="3274695" y="148590"/>
                      <a:pt x="3265170" y="149543"/>
                    </a:cubicBezTo>
                    <a:cubicBezTo>
                      <a:pt x="3239453" y="151447"/>
                      <a:pt x="3215640" y="143827"/>
                      <a:pt x="3190875" y="144780"/>
                    </a:cubicBezTo>
                    <a:cubicBezTo>
                      <a:pt x="3164205" y="146685"/>
                      <a:pt x="3141345" y="154305"/>
                      <a:pt x="3115628" y="160972"/>
                    </a:cubicBezTo>
                    <a:cubicBezTo>
                      <a:pt x="3113723" y="160972"/>
                      <a:pt x="3113723" y="159068"/>
                      <a:pt x="3115628" y="159068"/>
                    </a:cubicBezTo>
                    <a:cubicBezTo>
                      <a:pt x="3136583" y="151447"/>
                      <a:pt x="3157538" y="143827"/>
                      <a:pt x="3180398" y="140970"/>
                    </a:cubicBezTo>
                    <a:cubicBezTo>
                      <a:pt x="3220403" y="122872"/>
                      <a:pt x="3228975" y="70485"/>
                      <a:pt x="3268028" y="50482"/>
                    </a:cubicBezTo>
                    <a:cubicBezTo>
                      <a:pt x="3285173" y="41910"/>
                      <a:pt x="3305175" y="33338"/>
                      <a:pt x="3324225" y="29527"/>
                    </a:cubicBezTo>
                    <a:cubicBezTo>
                      <a:pt x="3335655" y="27622"/>
                      <a:pt x="3347085" y="26670"/>
                      <a:pt x="3358515" y="25717"/>
                    </a:cubicBezTo>
                    <a:cubicBezTo>
                      <a:pt x="3361373" y="25717"/>
                      <a:pt x="3375660" y="25717"/>
                      <a:pt x="3376613" y="20955"/>
                    </a:cubicBezTo>
                    <a:cubicBezTo>
                      <a:pt x="3377565" y="14288"/>
                      <a:pt x="3380423" y="952"/>
                      <a:pt x="3374708" y="0"/>
                    </a:cubicBezTo>
                    <a:close/>
                  </a:path>
                </a:pathLst>
              </a:custGeom>
              <a:solidFill>
                <a:srgbClr val="AF66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315200" y="1302488"/>
                <a:ext cx="252866" cy="329628"/>
              </a:xfrm>
              <a:custGeom>
                <a:avLst/>
                <a:gdLst/>
                <a:ahLst/>
                <a:cxnLst/>
                <a:rect l="l" t="t" r="r" b="b"/>
                <a:pathLst>
                  <a:path w="266175" h="193899" extrusionOk="0">
                    <a:moveTo>
                      <a:pt x="64104" y="0"/>
                    </a:moveTo>
                    <a:cubicBezTo>
                      <a:pt x="78886" y="1155"/>
                      <a:pt x="93447" y="3926"/>
                      <a:pt x="107567" y="9467"/>
                    </a:cubicBezTo>
                    <a:cubicBezTo>
                      <a:pt x="162284" y="31631"/>
                      <a:pt x="209938" y="63030"/>
                      <a:pt x="264655" y="81500"/>
                    </a:cubicBezTo>
                    <a:lnTo>
                      <a:pt x="266175" y="81914"/>
                    </a:lnTo>
                    <a:lnTo>
                      <a:pt x="265571" y="84172"/>
                    </a:lnTo>
                    <a:lnTo>
                      <a:pt x="236178" y="193899"/>
                    </a:lnTo>
                    <a:lnTo>
                      <a:pt x="185670" y="181473"/>
                    </a:lnTo>
                    <a:cubicBezTo>
                      <a:pt x="162725" y="178471"/>
                      <a:pt x="139339" y="177547"/>
                      <a:pt x="116393" y="177547"/>
                    </a:cubicBezTo>
                    <a:cubicBezTo>
                      <a:pt x="88153" y="177547"/>
                      <a:pt x="59471" y="179856"/>
                      <a:pt x="30789" y="182627"/>
                    </a:cubicBezTo>
                    <a:lnTo>
                      <a:pt x="0" y="185450"/>
                    </a:lnTo>
                    <a:lnTo>
                      <a:pt x="6199" y="158700"/>
                    </a:lnTo>
                    <a:cubicBezTo>
                      <a:pt x="16729" y="113324"/>
                      <a:pt x="27006" y="67874"/>
                      <a:pt x="33991" y="27682"/>
                    </a:cubicBezTo>
                    <a:lnTo>
                      <a:pt x="37764" y="137"/>
                    </a:lnTo>
                    <a:lnTo>
                      <a:pt x="64104" y="0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1758814" y="1440787"/>
                <a:ext cx="160152" cy="190590"/>
              </a:xfrm>
              <a:custGeom>
                <a:avLst/>
                <a:gdLst/>
                <a:ahLst/>
                <a:cxnLst/>
                <a:rect l="l" t="t" r="r" b="b"/>
                <a:pathLst>
                  <a:path w="160152" h="190590" extrusionOk="0">
                    <a:moveTo>
                      <a:pt x="159522" y="0"/>
                    </a:moveTo>
                    <a:lnTo>
                      <a:pt x="156439" y="83657"/>
                    </a:lnTo>
                    <a:lnTo>
                      <a:pt x="160152" y="142068"/>
                    </a:lnTo>
                    <a:lnTo>
                      <a:pt x="103757" y="156867"/>
                    </a:lnTo>
                    <a:cubicBezTo>
                      <a:pt x="80591" y="164947"/>
                      <a:pt x="57646" y="174183"/>
                      <a:pt x="33818" y="182495"/>
                    </a:cubicBezTo>
                    <a:lnTo>
                      <a:pt x="1468" y="190590"/>
                    </a:lnTo>
                    <a:lnTo>
                      <a:pt x="14" y="169362"/>
                    </a:lnTo>
                    <a:cubicBezTo>
                      <a:pt x="-275" y="125282"/>
                      <a:pt x="3981" y="81820"/>
                      <a:pt x="7372" y="43535"/>
                    </a:cubicBezTo>
                    <a:lnTo>
                      <a:pt x="9614" y="11972"/>
                    </a:lnTo>
                    <a:lnTo>
                      <a:pt x="81474" y="9564"/>
                    </a:lnTo>
                    <a:cubicBezTo>
                      <a:pt x="105522" y="7602"/>
                      <a:pt x="129571" y="4889"/>
                      <a:pt x="153674" y="1166"/>
                    </a:cubicBezTo>
                    <a:lnTo>
                      <a:pt x="159522" y="0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3396094" y="1483243"/>
                <a:ext cx="389077" cy="207242"/>
              </a:xfrm>
              <a:custGeom>
                <a:avLst/>
                <a:gdLst/>
                <a:ahLst/>
                <a:cxnLst/>
                <a:rect l="l" t="t" r="r" b="b"/>
                <a:pathLst>
                  <a:path w="386181" h="177130" extrusionOk="0">
                    <a:moveTo>
                      <a:pt x="0" y="0"/>
                    </a:moveTo>
                    <a:lnTo>
                      <a:pt x="22329" y="3046"/>
                    </a:lnTo>
                    <a:cubicBezTo>
                      <a:pt x="75500" y="9049"/>
                      <a:pt x="128893" y="13666"/>
                      <a:pt x="182726" y="16436"/>
                    </a:cubicBezTo>
                    <a:cubicBezTo>
                      <a:pt x="182726" y="16436"/>
                      <a:pt x="182726" y="18284"/>
                      <a:pt x="184490" y="18284"/>
                    </a:cubicBezTo>
                    <a:cubicBezTo>
                      <a:pt x="209201" y="21976"/>
                      <a:pt x="235677" y="16436"/>
                      <a:pt x="262151" y="16436"/>
                    </a:cubicBezTo>
                    <a:cubicBezTo>
                      <a:pt x="292158" y="16436"/>
                      <a:pt x="322162" y="18284"/>
                      <a:pt x="352169" y="20130"/>
                    </a:cubicBezTo>
                    <a:lnTo>
                      <a:pt x="386181" y="20600"/>
                    </a:lnTo>
                    <a:lnTo>
                      <a:pt x="385472" y="23952"/>
                    </a:lnTo>
                    <a:lnTo>
                      <a:pt x="335748" y="177130"/>
                    </a:lnTo>
                    <a:lnTo>
                      <a:pt x="309808" y="177130"/>
                    </a:lnTo>
                    <a:cubicBezTo>
                      <a:pt x="249797" y="175282"/>
                      <a:pt x="191550" y="175282"/>
                      <a:pt x="131539" y="173434"/>
                    </a:cubicBezTo>
                    <a:lnTo>
                      <a:pt x="58367" y="168441"/>
                    </a:lnTo>
                    <a:lnTo>
                      <a:pt x="7691" y="38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6"/>
            <p:cNvGrpSpPr/>
            <p:nvPr/>
          </p:nvGrpSpPr>
          <p:grpSpPr>
            <a:xfrm rot="-9323156">
              <a:off x="417193" y="974072"/>
              <a:ext cx="601097" cy="1379391"/>
              <a:chOff x="4564559" y="2755331"/>
              <a:chExt cx="751379" cy="1724255"/>
            </a:xfrm>
          </p:grpSpPr>
          <p:sp>
            <p:nvSpPr>
              <p:cNvPr id="769" name="Google Shape;769;p6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6"/>
            <p:cNvGrpSpPr/>
            <p:nvPr/>
          </p:nvGrpSpPr>
          <p:grpSpPr>
            <a:xfrm rot="8658896" flipH="1">
              <a:off x="800706" y="601256"/>
              <a:ext cx="725994" cy="1575601"/>
              <a:chOff x="5685287" y="2863915"/>
              <a:chExt cx="907616" cy="1969770"/>
            </a:xfrm>
          </p:grpSpPr>
          <p:sp>
            <p:nvSpPr>
              <p:cNvPr id="772" name="Google Shape;772;p6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5" name="Google Shape;775;p6"/>
            <p:cNvGrpSpPr/>
            <p:nvPr/>
          </p:nvGrpSpPr>
          <p:grpSpPr>
            <a:xfrm rot="-10175364">
              <a:off x="800867" y="550249"/>
              <a:ext cx="605031" cy="1387040"/>
              <a:chOff x="6209083" y="1899986"/>
              <a:chExt cx="1085697" cy="2488974"/>
            </a:xfrm>
          </p:grpSpPr>
          <p:sp>
            <p:nvSpPr>
              <p:cNvPr id="776" name="Google Shape;776;p6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 rot="-7974174">
              <a:off x="382692" y="324226"/>
              <a:ext cx="821066" cy="1403814"/>
              <a:chOff x="7981884" y="2154029"/>
              <a:chExt cx="1026344" cy="1781575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p6"/>
            <p:cNvGrpSpPr/>
            <p:nvPr/>
          </p:nvGrpSpPr>
          <p:grpSpPr>
            <a:xfrm rot="10357414">
              <a:off x="1188481" y="560217"/>
              <a:ext cx="431258" cy="947377"/>
              <a:chOff x="7793199" y="3142045"/>
              <a:chExt cx="539126" cy="1184339"/>
            </a:xfrm>
          </p:grpSpPr>
          <p:sp>
            <p:nvSpPr>
              <p:cNvPr id="782" name="Google Shape;782;p6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4" name="Google Shape;784;p6"/>
          <p:cNvSpPr/>
          <p:nvPr/>
        </p:nvSpPr>
        <p:spPr>
          <a:xfrm>
            <a:off x="1900420" y="285917"/>
            <a:ext cx="25727" cy="25388"/>
          </a:xfrm>
          <a:custGeom>
            <a:avLst/>
            <a:gdLst/>
            <a:ahLst/>
            <a:cxnLst/>
            <a:rect l="l" t="t" r="r" b="b"/>
            <a:pathLst>
              <a:path w="70485" h="70522" extrusionOk="0">
                <a:moveTo>
                  <a:pt x="0" y="35243"/>
                </a:moveTo>
                <a:cubicBezTo>
                  <a:pt x="0" y="16193"/>
                  <a:pt x="16193" y="0"/>
                  <a:pt x="34290" y="0"/>
                </a:cubicBezTo>
                <a:cubicBezTo>
                  <a:pt x="53340" y="0"/>
                  <a:pt x="70485" y="17145"/>
                  <a:pt x="70485" y="36195"/>
                </a:cubicBezTo>
                <a:cubicBezTo>
                  <a:pt x="70485" y="54293"/>
                  <a:pt x="53340" y="71438"/>
                  <a:pt x="35243" y="70485"/>
                </a:cubicBezTo>
                <a:cubicBezTo>
                  <a:pt x="15240" y="70485"/>
                  <a:pt x="0" y="55245"/>
                  <a:pt x="0" y="35243"/>
                </a:cubicBezTo>
                <a:close/>
              </a:path>
            </a:pathLst>
          </a:custGeom>
          <a:solidFill>
            <a:srgbClr val="2825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"/>
          <p:cNvSpPr/>
          <p:nvPr/>
        </p:nvSpPr>
        <p:spPr>
          <a:xfrm>
            <a:off x="2010430" y="280872"/>
            <a:ext cx="25727" cy="25388"/>
          </a:xfrm>
          <a:custGeom>
            <a:avLst/>
            <a:gdLst/>
            <a:ahLst/>
            <a:cxnLst/>
            <a:rect l="l" t="t" r="r" b="b"/>
            <a:pathLst>
              <a:path w="70485" h="70522" extrusionOk="0">
                <a:moveTo>
                  <a:pt x="0" y="35243"/>
                </a:moveTo>
                <a:cubicBezTo>
                  <a:pt x="0" y="16193"/>
                  <a:pt x="16193" y="0"/>
                  <a:pt x="34290" y="0"/>
                </a:cubicBezTo>
                <a:cubicBezTo>
                  <a:pt x="53340" y="0"/>
                  <a:pt x="70485" y="17145"/>
                  <a:pt x="70485" y="36195"/>
                </a:cubicBezTo>
                <a:cubicBezTo>
                  <a:pt x="70485" y="54293"/>
                  <a:pt x="53340" y="71438"/>
                  <a:pt x="35243" y="70485"/>
                </a:cubicBezTo>
                <a:cubicBezTo>
                  <a:pt x="15240" y="70485"/>
                  <a:pt x="0" y="55245"/>
                  <a:pt x="0" y="35243"/>
                </a:cubicBezTo>
                <a:close/>
              </a:path>
            </a:pathLst>
          </a:custGeom>
          <a:solidFill>
            <a:srgbClr val="2825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"/>
          <p:cNvSpPr txBox="1">
            <a:spLocks noGrp="1"/>
          </p:cNvSpPr>
          <p:nvPr>
            <p:ph type="title"/>
          </p:nvPr>
        </p:nvSpPr>
        <p:spPr>
          <a:xfrm>
            <a:off x="1534325" y="600200"/>
            <a:ext cx="9584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88" name="Google Shape;78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9" name="Google Shape;789;p7"/>
          <p:cNvSpPr/>
          <p:nvPr/>
        </p:nvSpPr>
        <p:spPr>
          <a:xfrm flipH="1">
            <a:off x="-21644" y="2373560"/>
            <a:ext cx="5134103" cy="4506408"/>
          </a:xfrm>
          <a:custGeom>
            <a:avLst/>
            <a:gdLst/>
            <a:ahLst/>
            <a:cxnLst/>
            <a:rect l="l" t="t" r="r" b="b"/>
            <a:pathLst>
              <a:path w="6800137" h="4706431" extrusionOk="0">
                <a:moveTo>
                  <a:pt x="6784070" y="0"/>
                </a:moveTo>
                <a:cubicBezTo>
                  <a:pt x="6789426" y="1559869"/>
                  <a:pt x="6794781" y="3119737"/>
                  <a:pt x="6800137" y="4679606"/>
                </a:cubicBezTo>
                <a:lnTo>
                  <a:pt x="1332" y="4706431"/>
                </a:lnTo>
                <a:cubicBezTo>
                  <a:pt x="-41196" y="4116864"/>
                  <a:pt x="929226" y="2392817"/>
                  <a:pt x="3594136" y="2373183"/>
                </a:cubicBezTo>
                <a:cubicBezTo>
                  <a:pt x="6259046" y="2353549"/>
                  <a:pt x="6746069" y="33293"/>
                  <a:pt x="6784070" y="0"/>
                </a:cubicBezTo>
                <a:close/>
              </a:path>
            </a:pathLst>
          </a:custGeom>
          <a:gradFill>
            <a:gsLst>
              <a:gs pos="0">
                <a:srgbClr val="255B51"/>
              </a:gs>
              <a:gs pos="7000">
                <a:srgbClr val="255B51"/>
              </a:gs>
              <a:gs pos="60000">
                <a:srgbClr val="224943"/>
              </a:gs>
              <a:gs pos="100000">
                <a:srgbClr val="224943"/>
              </a:gs>
            </a:gsLst>
            <a:lin ang="102001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0" name="Google Shape;790;p7"/>
          <p:cNvGrpSpPr/>
          <p:nvPr/>
        </p:nvGrpSpPr>
        <p:grpSpPr>
          <a:xfrm flipH="1">
            <a:off x="3222784" y="6374764"/>
            <a:ext cx="592975" cy="525475"/>
            <a:chOff x="-57404" y="6066190"/>
            <a:chExt cx="959352" cy="850146"/>
          </a:xfrm>
        </p:grpSpPr>
        <p:sp>
          <p:nvSpPr>
            <p:cNvPr id="791" name="Google Shape;791;p7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2" name="Google Shape;792;p7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793" name="Google Shape;793;p7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794" name="Google Shape;794;p7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7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6" name="Google Shape;796;p7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7" name="Google Shape;797;p7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798" name="Google Shape;798;p7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7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00" name="Google Shape;800;p7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7" name="Google Shape;807;p7"/>
          <p:cNvSpPr/>
          <p:nvPr/>
        </p:nvSpPr>
        <p:spPr>
          <a:xfrm flipH="1">
            <a:off x="42847" y="5147246"/>
            <a:ext cx="604174" cy="1288341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gradFill>
            <a:gsLst>
              <a:gs pos="0">
                <a:srgbClr val="2A5B52"/>
              </a:gs>
              <a:gs pos="8000">
                <a:srgbClr val="2A5B52"/>
              </a:gs>
              <a:gs pos="100000">
                <a:srgbClr val="1C3B3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7"/>
          <p:cNvGrpSpPr/>
          <p:nvPr/>
        </p:nvGrpSpPr>
        <p:grpSpPr>
          <a:xfrm flipH="1">
            <a:off x="972821" y="5086383"/>
            <a:ext cx="868558" cy="1991179"/>
            <a:chOff x="6209083" y="1899986"/>
            <a:chExt cx="1085697" cy="2488974"/>
          </a:xfrm>
        </p:grpSpPr>
        <p:sp>
          <p:nvSpPr>
            <p:cNvPr id="809" name="Google Shape;809;p7"/>
            <p:cNvSpPr/>
            <p:nvPr/>
          </p:nvSpPr>
          <p:spPr>
            <a:xfrm>
              <a:off x="6209083" y="1899986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4493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7"/>
          <p:cNvGrpSpPr/>
          <p:nvPr/>
        </p:nvGrpSpPr>
        <p:grpSpPr>
          <a:xfrm flipH="1">
            <a:off x="2555896" y="5770659"/>
            <a:ext cx="601103" cy="1379404"/>
            <a:chOff x="4564559" y="2755331"/>
            <a:chExt cx="751379" cy="1724255"/>
          </a:xfrm>
        </p:grpSpPr>
        <p:sp>
          <p:nvSpPr>
            <p:cNvPr id="812" name="Google Shape;812;p7"/>
            <p:cNvSpPr/>
            <p:nvPr/>
          </p:nvSpPr>
          <p:spPr>
            <a:xfrm>
              <a:off x="4564559" y="2755331"/>
              <a:ext cx="751379" cy="1607284"/>
            </a:xfrm>
            <a:custGeom>
              <a:avLst/>
              <a:gdLst/>
              <a:ahLst/>
              <a:cxnLst/>
              <a:rect l="l" t="t" r="r" b="b"/>
              <a:pathLst>
                <a:path w="751379" h="1607284" extrusionOk="0">
                  <a:moveTo>
                    <a:pt x="97627" y="1359218"/>
                  </a:moveTo>
                  <a:lnTo>
                    <a:pt x="97627" y="1359218"/>
                  </a:lnTo>
                  <a:cubicBezTo>
                    <a:pt x="80482" y="1272540"/>
                    <a:pt x="128107" y="1187768"/>
                    <a:pt x="159539" y="1104900"/>
                  </a:cubicBezTo>
                  <a:cubicBezTo>
                    <a:pt x="190972" y="1022033"/>
                    <a:pt x="198592" y="912495"/>
                    <a:pt x="126202" y="860108"/>
                  </a:cubicBezTo>
                  <a:cubicBezTo>
                    <a:pt x="90007" y="834390"/>
                    <a:pt x="35714" y="823912"/>
                    <a:pt x="22379" y="782002"/>
                  </a:cubicBezTo>
                  <a:cubicBezTo>
                    <a:pt x="2377" y="720090"/>
                    <a:pt x="93817" y="670560"/>
                    <a:pt x="90007" y="604837"/>
                  </a:cubicBezTo>
                  <a:cubicBezTo>
                    <a:pt x="88102" y="560070"/>
                    <a:pt x="42382" y="530543"/>
                    <a:pt x="18569" y="492442"/>
                  </a:cubicBezTo>
                  <a:cubicBezTo>
                    <a:pt x="-10958" y="441960"/>
                    <a:pt x="-1433" y="377190"/>
                    <a:pt x="20474" y="322898"/>
                  </a:cubicBezTo>
                  <a:cubicBezTo>
                    <a:pt x="42382" y="268605"/>
                    <a:pt x="74767" y="219075"/>
                    <a:pt x="90959" y="162877"/>
                  </a:cubicBezTo>
                  <a:cubicBezTo>
                    <a:pt x="107152" y="106680"/>
                    <a:pt x="101437" y="38100"/>
                    <a:pt x="57622" y="0"/>
                  </a:cubicBezTo>
                  <a:cubicBezTo>
                    <a:pt x="151919" y="52388"/>
                    <a:pt x="248122" y="106680"/>
                    <a:pt x="326227" y="181927"/>
                  </a:cubicBezTo>
                  <a:cubicBezTo>
                    <a:pt x="403380" y="258127"/>
                    <a:pt x="461482" y="360045"/>
                    <a:pt x="461482" y="467677"/>
                  </a:cubicBezTo>
                  <a:cubicBezTo>
                    <a:pt x="461482" y="541020"/>
                    <a:pt x="436717" y="623887"/>
                    <a:pt x="481484" y="682943"/>
                  </a:cubicBezTo>
                  <a:cubicBezTo>
                    <a:pt x="509107" y="719137"/>
                    <a:pt x="555780" y="734377"/>
                    <a:pt x="598642" y="751523"/>
                  </a:cubicBezTo>
                  <a:cubicBezTo>
                    <a:pt x="641505" y="768668"/>
                    <a:pt x="685319" y="797243"/>
                    <a:pt x="694844" y="842010"/>
                  </a:cubicBezTo>
                  <a:cubicBezTo>
                    <a:pt x="704369" y="890587"/>
                    <a:pt x="669127" y="937260"/>
                    <a:pt x="664364" y="986790"/>
                  </a:cubicBezTo>
                  <a:cubicBezTo>
                    <a:pt x="658649" y="1051560"/>
                    <a:pt x="707227" y="1107758"/>
                    <a:pt x="731992" y="1167765"/>
                  </a:cubicBezTo>
                  <a:cubicBezTo>
                    <a:pt x="772949" y="1267777"/>
                    <a:pt x="746280" y="1388745"/>
                    <a:pt x="677699" y="1473518"/>
                  </a:cubicBezTo>
                  <a:cubicBezTo>
                    <a:pt x="611024" y="1555433"/>
                    <a:pt x="489105" y="1637348"/>
                    <a:pt x="381472" y="1596390"/>
                  </a:cubicBezTo>
                  <a:cubicBezTo>
                    <a:pt x="272887" y="1555433"/>
                    <a:pt x="121439" y="1483995"/>
                    <a:pt x="97627" y="1359218"/>
                  </a:cubicBezTo>
                  <a:close/>
                </a:path>
              </a:pathLst>
            </a:custGeom>
            <a:solidFill>
              <a:srgbClr val="3D7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724610" y="2974174"/>
              <a:ext cx="388550" cy="1505412"/>
            </a:xfrm>
            <a:custGeom>
              <a:avLst/>
              <a:gdLst/>
              <a:ahLst/>
              <a:cxnLst/>
              <a:rect l="l" t="t" r="r" b="b"/>
              <a:pathLst>
                <a:path w="388550" h="1505412" extrusionOk="0">
                  <a:moveTo>
                    <a:pt x="229042" y="970829"/>
                  </a:moveTo>
                  <a:cubicBezTo>
                    <a:pt x="253806" y="867959"/>
                    <a:pt x="292859" y="768899"/>
                    <a:pt x="343342" y="676506"/>
                  </a:cubicBezTo>
                  <a:cubicBezTo>
                    <a:pt x="345246" y="673649"/>
                    <a:pt x="340484" y="670791"/>
                    <a:pt x="338579" y="673649"/>
                  </a:cubicBezTo>
                  <a:cubicBezTo>
                    <a:pt x="289049" y="763184"/>
                    <a:pt x="251901" y="859386"/>
                    <a:pt x="226184" y="958446"/>
                  </a:cubicBezTo>
                  <a:cubicBezTo>
                    <a:pt x="224279" y="940349"/>
                    <a:pt x="222374" y="923204"/>
                    <a:pt x="220469" y="905106"/>
                  </a:cubicBezTo>
                  <a:cubicBezTo>
                    <a:pt x="201419" y="703176"/>
                    <a:pt x="195704" y="498389"/>
                    <a:pt x="142364" y="301221"/>
                  </a:cubicBezTo>
                  <a:cubicBezTo>
                    <a:pt x="141411" y="297411"/>
                    <a:pt x="140459" y="294554"/>
                    <a:pt x="139506" y="290744"/>
                  </a:cubicBezTo>
                  <a:cubicBezTo>
                    <a:pt x="139506" y="290744"/>
                    <a:pt x="139506" y="290744"/>
                    <a:pt x="139506" y="290744"/>
                  </a:cubicBezTo>
                  <a:cubicBezTo>
                    <a:pt x="146174" y="243119"/>
                    <a:pt x="153794" y="194541"/>
                    <a:pt x="160461" y="146916"/>
                  </a:cubicBezTo>
                  <a:cubicBezTo>
                    <a:pt x="161414" y="143106"/>
                    <a:pt x="155699" y="143106"/>
                    <a:pt x="154746" y="146916"/>
                  </a:cubicBezTo>
                  <a:cubicBezTo>
                    <a:pt x="148079" y="190731"/>
                    <a:pt x="141411" y="234546"/>
                    <a:pt x="135696" y="278361"/>
                  </a:cubicBezTo>
                  <a:cubicBezTo>
                    <a:pt x="135696" y="278361"/>
                    <a:pt x="135696" y="278361"/>
                    <a:pt x="135696" y="278361"/>
                  </a:cubicBezTo>
                  <a:cubicBezTo>
                    <a:pt x="135696" y="277409"/>
                    <a:pt x="135696" y="276456"/>
                    <a:pt x="134744" y="276456"/>
                  </a:cubicBezTo>
                  <a:cubicBezTo>
                    <a:pt x="106169" y="178349"/>
                    <a:pt x="64259" y="84051"/>
                    <a:pt x="5204" y="1184"/>
                  </a:cubicBezTo>
                  <a:cubicBezTo>
                    <a:pt x="3299" y="-1674"/>
                    <a:pt x="-1464" y="1184"/>
                    <a:pt x="441" y="4041"/>
                  </a:cubicBezTo>
                  <a:cubicBezTo>
                    <a:pt x="58544" y="85956"/>
                    <a:pt x="98549" y="176444"/>
                    <a:pt x="127124" y="270741"/>
                  </a:cubicBezTo>
                  <a:cubicBezTo>
                    <a:pt x="93786" y="245024"/>
                    <a:pt x="60449" y="220259"/>
                    <a:pt x="27111" y="194541"/>
                  </a:cubicBezTo>
                  <a:cubicBezTo>
                    <a:pt x="24254" y="192636"/>
                    <a:pt x="21396" y="197399"/>
                    <a:pt x="24254" y="199304"/>
                  </a:cubicBezTo>
                  <a:cubicBezTo>
                    <a:pt x="59496" y="225974"/>
                    <a:pt x="94739" y="252644"/>
                    <a:pt x="129981" y="280266"/>
                  </a:cubicBezTo>
                  <a:cubicBezTo>
                    <a:pt x="158556" y="377421"/>
                    <a:pt x="174749" y="477434"/>
                    <a:pt x="185226" y="577446"/>
                  </a:cubicBezTo>
                  <a:cubicBezTo>
                    <a:pt x="194751" y="664124"/>
                    <a:pt x="200467" y="750801"/>
                    <a:pt x="208086" y="837479"/>
                  </a:cubicBezTo>
                  <a:cubicBezTo>
                    <a:pt x="160461" y="723179"/>
                    <a:pt x="95692" y="616499"/>
                    <a:pt x="16634" y="522201"/>
                  </a:cubicBezTo>
                  <a:cubicBezTo>
                    <a:pt x="14729" y="519344"/>
                    <a:pt x="9966" y="523154"/>
                    <a:pt x="12824" y="526011"/>
                  </a:cubicBezTo>
                  <a:cubicBezTo>
                    <a:pt x="94739" y="623166"/>
                    <a:pt x="160461" y="732704"/>
                    <a:pt x="208086" y="850814"/>
                  </a:cubicBezTo>
                  <a:cubicBezTo>
                    <a:pt x="208086" y="851766"/>
                    <a:pt x="209039" y="851766"/>
                    <a:pt x="209992" y="852719"/>
                  </a:cubicBezTo>
                  <a:cubicBezTo>
                    <a:pt x="219517" y="966066"/>
                    <a:pt x="231899" y="1078461"/>
                    <a:pt x="257617" y="1188951"/>
                  </a:cubicBezTo>
                  <a:cubicBezTo>
                    <a:pt x="283334" y="1299441"/>
                    <a:pt x="322386" y="1408026"/>
                    <a:pt x="383346" y="1504229"/>
                  </a:cubicBezTo>
                  <a:cubicBezTo>
                    <a:pt x="385251" y="1507086"/>
                    <a:pt x="390014" y="1504229"/>
                    <a:pt x="388109" y="1501371"/>
                  </a:cubicBezTo>
                  <a:cubicBezTo>
                    <a:pt x="288096" y="1343256"/>
                    <a:pt x="249044" y="1158471"/>
                    <a:pt x="227136" y="973686"/>
                  </a:cubicBezTo>
                  <a:cubicBezTo>
                    <a:pt x="229042" y="972734"/>
                    <a:pt x="229042" y="971781"/>
                    <a:pt x="229042" y="970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7"/>
          <p:cNvGrpSpPr/>
          <p:nvPr/>
        </p:nvGrpSpPr>
        <p:grpSpPr>
          <a:xfrm flipH="1">
            <a:off x="2604173" y="6401596"/>
            <a:ext cx="818387" cy="829055"/>
            <a:chOff x="4232609" y="3544001"/>
            <a:chExt cx="1022984" cy="1036319"/>
          </a:xfrm>
        </p:grpSpPr>
        <p:sp>
          <p:nvSpPr>
            <p:cNvPr id="815" name="Google Shape;815;p7"/>
            <p:cNvSpPr/>
            <p:nvPr/>
          </p:nvSpPr>
          <p:spPr>
            <a:xfrm>
              <a:off x="4232609" y="3544001"/>
              <a:ext cx="1020127" cy="1036319"/>
            </a:xfrm>
            <a:custGeom>
              <a:avLst/>
              <a:gdLst/>
              <a:ahLst/>
              <a:cxnLst/>
              <a:rect l="l" t="t" r="r" b="b"/>
              <a:pathLst>
                <a:path w="1020127" h="1036319" extrusionOk="0">
                  <a:moveTo>
                    <a:pt x="930593" y="376238"/>
                  </a:moveTo>
                  <a:cubicBezTo>
                    <a:pt x="929640" y="375285"/>
                    <a:pt x="929640" y="375285"/>
                    <a:pt x="928688" y="374332"/>
                  </a:cubicBezTo>
                  <a:cubicBezTo>
                    <a:pt x="923925" y="378142"/>
                    <a:pt x="919163" y="381000"/>
                    <a:pt x="914400" y="383857"/>
                  </a:cubicBezTo>
                  <a:cubicBezTo>
                    <a:pt x="838200" y="429578"/>
                    <a:pt x="744855" y="434340"/>
                    <a:pt x="656272" y="439103"/>
                  </a:cubicBezTo>
                  <a:cubicBezTo>
                    <a:pt x="734378" y="421957"/>
                    <a:pt x="805815" y="375285"/>
                    <a:pt x="854393" y="311467"/>
                  </a:cubicBezTo>
                  <a:cubicBezTo>
                    <a:pt x="792480" y="267653"/>
                    <a:pt x="721995" y="234315"/>
                    <a:pt x="652463" y="203835"/>
                  </a:cubicBezTo>
                  <a:cubicBezTo>
                    <a:pt x="620078" y="189547"/>
                    <a:pt x="587693" y="175260"/>
                    <a:pt x="555307" y="161925"/>
                  </a:cubicBezTo>
                  <a:cubicBezTo>
                    <a:pt x="541972" y="175260"/>
                    <a:pt x="526733" y="186690"/>
                    <a:pt x="509588" y="195263"/>
                  </a:cubicBezTo>
                  <a:cubicBezTo>
                    <a:pt x="467678" y="215265"/>
                    <a:pt x="421005" y="219075"/>
                    <a:pt x="374333" y="218122"/>
                  </a:cubicBezTo>
                  <a:cubicBezTo>
                    <a:pt x="406717" y="191453"/>
                    <a:pt x="440055" y="163830"/>
                    <a:pt x="462915" y="127635"/>
                  </a:cubicBezTo>
                  <a:cubicBezTo>
                    <a:pt x="463867" y="126682"/>
                    <a:pt x="463867" y="125730"/>
                    <a:pt x="464820" y="124778"/>
                  </a:cubicBezTo>
                  <a:cubicBezTo>
                    <a:pt x="357188" y="80963"/>
                    <a:pt x="248603" y="39053"/>
                    <a:pt x="138113" y="0"/>
                  </a:cubicBezTo>
                  <a:cubicBezTo>
                    <a:pt x="138113" y="2857"/>
                    <a:pt x="138113" y="4763"/>
                    <a:pt x="138113" y="7620"/>
                  </a:cubicBezTo>
                  <a:cubicBezTo>
                    <a:pt x="140017" y="87630"/>
                    <a:pt x="103822" y="161925"/>
                    <a:pt x="68580" y="236220"/>
                  </a:cubicBezTo>
                  <a:cubicBezTo>
                    <a:pt x="124778" y="250507"/>
                    <a:pt x="181928" y="260032"/>
                    <a:pt x="240030" y="261938"/>
                  </a:cubicBezTo>
                  <a:cubicBezTo>
                    <a:pt x="189547" y="291465"/>
                    <a:pt x="129540" y="298132"/>
                    <a:pt x="71438" y="303847"/>
                  </a:cubicBezTo>
                  <a:cubicBezTo>
                    <a:pt x="60960" y="304800"/>
                    <a:pt x="49530" y="305753"/>
                    <a:pt x="38100" y="305753"/>
                  </a:cubicBezTo>
                  <a:cubicBezTo>
                    <a:pt x="35242" y="312420"/>
                    <a:pt x="33338" y="318135"/>
                    <a:pt x="30480" y="324803"/>
                  </a:cubicBezTo>
                  <a:cubicBezTo>
                    <a:pt x="12383" y="374332"/>
                    <a:pt x="2858" y="426720"/>
                    <a:pt x="0" y="479107"/>
                  </a:cubicBezTo>
                  <a:cubicBezTo>
                    <a:pt x="93345" y="478155"/>
                    <a:pt x="186690" y="449580"/>
                    <a:pt x="264795" y="398145"/>
                  </a:cubicBezTo>
                  <a:cubicBezTo>
                    <a:pt x="248603" y="454342"/>
                    <a:pt x="195263" y="489585"/>
                    <a:pt x="145733" y="521017"/>
                  </a:cubicBezTo>
                  <a:cubicBezTo>
                    <a:pt x="111442" y="542925"/>
                    <a:pt x="76200" y="563880"/>
                    <a:pt x="41910" y="585788"/>
                  </a:cubicBezTo>
                  <a:cubicBezTo>
                    <a:pt x="31433" y="592455"/>
                    <a:pt x="20003" y="599122"/>
                    <a:pt x="7620" y="603885"/>
                  </a:cubicBezTo>
                  <a:cubicBezTo>
                    <a:pt x="20003" y="677228"/>
                    <a:pt x="45720" y="747713"/>
                    <a:pt x="84772" y="810578"/>
                  </a:cubicBezTo>
                  <a:cubicBezTo>
                    <a:pt x="151447" y="775335"/>
                    <a:pt x="210503" y="723900"/>
                    <a:pt x="266700" y="672465"/>
                  </a:cubicBezTo>
                  <a:cubicBezTo>
                    <a:pt x="252413" y="745807"/>
                    <a:pt x="224790" y="815340"/>
                    <a:pt x="183833" y="878205"/>
                  </a:cubicBezTo>
                  <a:cubicBezTo>
                    <a:pt x="177165" y="888682"/>
                    <a:pt x="169545" y="899160"/>
                    <a:pt x="160020" y="907732"/>
                  </a:cubicBezTo>
                  <a:cubicBezTo>
                    <a:pt x="163830" y="911542"/>
                    <a:pt x="166688" y="914400"/>
                    <a:pt x="170497" y="918210"/>
                  </a:cubicBezTo>
                  <a:cubicBezTo>
                    <a:pt x="230505" y="975360"/>
                    <a:pt x="306705" y="1018222"/>
                    <a:pt x="387667" y="1033463"/>
                  </a:cubicBezTo>
                  <a:cubicBezTo>
                    <a:pt x="417195" y="985838"/>
                    <a:pt x="447675" y="937260"/>
                    <a:pt x="477203" y="889635"/>
                  </a:cubicBezTo>
                  <a:cubicBezTo>
                    <a:pt x="487680" y="921067"/>
                    <a:pt x="496253" y="953453"/>
                    <a:pt x="495300" y="985838"/>
                  </a:cubicBezTo>
                  <a:cubicBezTo>
                    <a:pt x="494347" y="1002982"/>
                    <a:pt x="491490" y="1020128"/>
                    <a:pt x="484822" y="1036320"/>
                  </a:cubicBezTo>
                  <a:cubicBezTo>
                    <a:pt x="486728" y="1036320"/>
                    <a:pt x="489585" y="1035367"/>
                    <a:pt x="491490" y="1035367"/>
                  </a:cubicBezTo>
                  <a:cubicBezTo>
                    <a:pt x="603885" y="1018222"/>
                    <a:pt x="704850" y="922020"/>
                    <a:pt x="709613" y="810578"/>
                  </a:cubicBezTo>
                  <a:cubicBezTo>
                    <a:pt x="714375" y="812482"/>
                    <a:pt x="720090" y="814388"/>
                    <a:pt x="724853" y="816292"/>
                  </a:cubicBezTo>
                  <a:cubicBezTo>
                    <a:pt x="776288" y="833438"/>
                    <a:pt x="835343" y="831532"/>
                    <a:pt x="884872" y="810578"/>
                  </a:cubicBezTo>
                  <a:cubicBezTo>
                    <a:pt x="942022" y="786765"/>
                    <a:pt x="987743" y="738188"/>
                    <a:pt x="1008697" y="680085"/>
                  </a:cubicBezTo>
                  <a:cubicBezTo>
                    <a:pt x="1009650" y="678180"/>
                    <a:pt x="1009650" y="677228"/>
                    <a:pt x="1010603" y="675322"/>
                  </a:cubicBezTo>
                  <a:cubicBezTo>
                    <a:pt x="985838" y="677228"/>
                    <a:pt x="962025" y="671513"/>
                    <a:pt x="938213" y="664845"/>
                  </a:cubicBezTo>
                  <a:cubicBezTo>
                    <a:pt x="891540" y="649605"/>
                    <a:pt x="847725" y="626745"/>
                    <a:pt x="807720" y="597217"/>
                  </a:cubicBezTo>
                  <a:cubicBezTo>
                    <a:pt x="879157" y="609600"/>
                    <a:pt x="954405" y="598170"/>
                    <a:pt x="1020128" y="567690"/>
                  </a:cubicBezTo>
                  <a:cubicBezTo>
                    <a:pt x="1014413" y="496253"/>
                    <a:pt x="979170" y="427672"/>
                    <a:pt x="930593" y="37623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4370721" y="3544001"/>
              <a:ext cx="884872" cy="825579"/>
            </a:xfrm>
            <a:custGeom>
              <a:avLst/>
              <a:gdLst/>
              <a:ahLst/>
              <a:cxnLst/>
              <a:rect l="l" t="t" r="r" b="b"/>
              <a:pathLst>
                <a:path w="884872" h="825579" extrusionOk="0">
                  <a:moveTo>
                    <a:pt x="645795" y="824865"/>
                  </a:moveTo>
                  <a:cubicBezTo>
                    <a:pt x="681038" y="827722"/>
                    <a:pt x="716280" y="822007"/>
                    <a:pt x="749618" y="807720"/>
                  </a:cubicBezTo>
                  <a:cubicBezTo>
                    <a:pt x="806768" y="783907"/>
                    <a:pt x="852488" y="735330"/>
                    <a:pt x="873443" y="677228"/>
                  </a:cubicBezTo>
                  <a:cubicBezTo>
                    <a:pt x="874395" y="675322"/>
                    <a:pt x="874395" y="674370"/>
                    <a:pt x="875347" y="672465"/>
                  </a:cubicBezTo>
                  <a:cubicBezTo>
                    <a:pt x="850582" y="674370"/>
                    <a:pt x="826770" y="668655"/>
                    <a:pt x="802957" y="661988"/>
                  </a:cubicBezTo>
                  <a:cubicBezTo>
                    <a:pt x="756285" y="646747"/>
                    <a:pt x="712470" y="623888"/>
                    <a:pt x="672465" y="594360"/>
                  </a:cubicBezTo>
                  <a:cubicBezTo>
                    <a:pt x="743903" y="606742"/>
                    <a:pt x="819150" y="595313"/>
                    <a:pt x="884872" y="564832"/>
                  </a:cubicBezTo>
                  <a:cubicBezTo>
                    <a:pt x="876300" y="495300"/>
                    <a:pt x="841057" y="427672"/>
                    <a:pt x="792480" y="376238"/>
                  </a:cubicBezTo>
                  <a:cubicBezTo>
                    <a:pt x="791528" y="375285"/>
                    <a:pt x="791528" y="375285"/>
                    <a:pt x="790575" y="374332"/>
                  </a:cubicBezTo>
                  <a:cubicBezTo>
                    <a:pt x="785813" y="378142"/>
                    <a:pt x="781050" y="381000"/>
                    <a:pt x="776288" y="383857"/>
                  </a:cubicBezTo>
                  <a:cubicBezTo>
                    <a:pt x="700088" y="429578"/>
                    <a:pt x="606743" y="434340"/>
                    <a:pt x="518160" y="439103"/>
                  </a:cubicBezTo>
                  <a:cubicBezTo>
                    <a:pt x="596265" y="421957"/>
                    <a:pt x="667703" y="375285"/>
                    <a:pt x="716280" y="311467"/>
                  </a:cubicBezTo>
                  <a:cubicBezTo>
                    <a:pt x="654368" y="267653"/>
                    <a:pt x="583882" y="234315"/>
                    <a:pt x="514350" y="203835"/>
                  </a:cubicBezTo>
                  <a:cubicBezTo>
                    <a:pt x="481965" y="189547"/>
                    <a:pt x="449580" y="175260"/>
                    <a:pt x="417195" y="161925"/>
                  </a:cubicBezTo>
                  <a:cubicBezTo>
                    <a:pt x="403860" y="175260"/>
                    <a:pt x="388620" y="186690"/>
                    <a:pt x="371475" y="195263"/>
                  </a:cubicBezTo>
                  <a:cubicBezTo>
                    <a:pt x="329565" y="215265"/>
                    <a:pt x="282892" y="219075"/>
                    <a:pt x="236220" y="218122"/>
                  </a:cubicBezTo>
                  <a:cubicBezTo>
                    <a:pt x="268605" y="191453"/>
                    <a:pt x="301942" y="163830"/>
                    <a:pt x="324803" y="127635"/>
                  </a:cubicBezTo>
                  <a:cubicBezTo>
                    <a:pt x="325755" y="126682"/>
                    <a:pt x="325755" y="125730"/>
                    <a:pt x="326708" y="124778"/>
                  </a:cubicBezTo>
                  <a:cubicBezTo>
                    <a:pt x="219075" y="80963"/>
                    <a:pt x="110490" y="39053"/>
                    <a:pt x="0" y="0"/>
                  </a:cubicBezTo>
                  <a:cubicBezTo>
                    <a:pt x="0" y="2857"/>
                    <a:pt x="0" y="4763"/>
                    <a:pt x="0" y="7620"/>
                  </a:cubicBezTo>
                  <a:cubicBezTo>
                    <a:pt x="14288" y="40957"/>
                    <a:pt x="127635" y="297180"/>
                    <a:pt x="323850" y="471488"/>
                  </a:cubicBezTo>
                  <a:cubicBezTo>
                    <a:pt x="520065" y="645795"/>
                    <a:pt x="571500" y="810578"/>
                    <a:pt x="571500" y="810578"/>
                  </a:cubicBezTo>
                  <a:lnTo>
                    <a:pt x="645795" y="824865"/>
                  </a:lnTo>
                  <a:close/>
                </a:path>
              </a:pathLst>
            </a:custGeom>
            <a:solidFill>
              <a:srgbClr val="255B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7"/>
          <p:cNvGrpSpPr/>
          <p:nvPr/>
        </p:nvGrpSpPr>
        <p:grpSpPr>
          <a:xfrm flipH="1">
            <a:off x="-397935" y="5289616"/>
            <a:ext cx="821075" cy="1425260"/>
            <a:chOff x="7981884" y="2154029"/>
            <a:chExt cx="1026344" cy="1781575"/>
          </a:xfrm>
        </p:grpSpPr>
        <p:sp>
          <p:nvSpPr>
            <p:cNvPr id="818" name="Google Shape;818;p7"/>
            <p:cNvSpPr/>
            <p:nvPr/>
          </p:nvSpPr>
          <p:spPr>
            <a:xfrm>
              <a:off x="7981884" y="2154029"/>
              <a:ext cx="1026344" cy="1688503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8212802" y="2446819"/>
              <a:ext cx="551152" cy="1488785"/>
            </a:xfrm>
            <a:custGeom>
              <a:avLst/>
              <a:gdLst/>
              <a:ahLst/>
              <a:cxnLst/>
              <a:rect l="l" t="t" r="r" b="b"/>
              <a:pathLst>
                <a:path w="551152" h="1488785" extrusionOk="0">
                  <a:moveTo>
                    <a:pt x="550849" y="615216"/>
                  </a:moveTo>
                  <a:cubicBezTo>
                    <a:pt x="552754" y="610454"/>
                    <a:pt x="545134" y="608549"/>
                    <a:pt x="543229" y="613311"/>
                  </a:cubicBezTo>
                  <a:cubicBezTo>
                    <a:pt x="447026" y="844769"/>
                    <a:pt x="381304" y="1084799"/>
                    <a:pt x="356539" y="1333401"/>
                  </a:cubicBezTo>
                  <a:cubicBezTo>
                    <a:pt x="339394" y="1060034"/>
                    <a:pt x="306057" y="786666"/>
                    <a:pt x="257479" y="517109"/>
                  </a:cubicBezTo>
                  <a:cubicBezTo>
                    <a:pt x="257479" y="517109"/>
                    <a:pt x="257479" y="517109"/>
                    <a:pt x="257479" y="517109"/>
                  </a:cubicBezTo>
                  <a:cubicBezTo>
                    <a:pt x="286054" y="420906"/>
                    <a:pt x="324154" y="328514"/>
                    <a:pt x="372732" y="239931"/>
                  </a:cubicBezTo>
                  <a:cubicBezTo>
                    <a:pt x="375589" y="235169"/>
                    <a:pt x="368921" y="231359"/>
                    <a:pt x="366064" y="236121"/>
                  </a:cubicBezTo>
                  <a:cubicBezTo>
                    <a:pt x="319392" y="319941"/>
                    <a:pt x="282244" y="408524"/>
                    <a:pt x="253669" y="500916"/>
                  </a:cubicBezTo>
                  <a:cubicBezTo>
                    <a:pt x="243192" y="441861"/>
                    <a:pt x="231762" y="383759"/>
                    <a:pt x="219379" y="325656"/>
                  </a:cubicBezTo>
                  <a:cubicBezTo>
                    <a:pt x="197471" y="217071"/>
                    <a:pt x="171754" y="109439"/>
                    <a:pt x="145084" y="2759"/>
                  </a:cubicBezTo>
                  <a:cubicBezTo>
                    <a:pt x="144132" y="-2004"/>
                    <a:pt x="136512" y="-99"/>
                    <a:pt x="137464" y="4664"/>
                  </a:cubicBezTo>
                  <a:cubicBezTo>
                    <a:pt x="166039" y="116106"/>
                    <a:pt x="191757" y="228501"/>
                    <a:pt x="214617" y="341849"/>
                  </a:cubicBezTo>
                  <a:cubicBezTo>
                    <a:pt x="172707" y="301844"/>
                    <a:pt x="130796" y="262791"/>
                    <a:pt x="89839" y="222786"/>
                  </a:cubicBezTo>
                  <a:cubicBezTo>
                    <a:pt x="86029" y="218976"/>
                    <a:pt x="80314" y="224691"/>
                    <a:pt x="84124" y="228501"/>
                  </a:cubicBezTo>
                  <a:cubicBezTo>
                    <a:pt x="127939" y="270411"/>
                    <a:pt x="172707" y="312321"/>
                    <a:pt x="216521" y="354231"/>
                  </a:cubicBezTo>
                  <a:cubicBezTo>
                    <a:pt x="216521" y="354231"/>
                    <a:pt x="217474" y="355184"/>
                    <a:pt x="217474" y="355184"/>
                  </a:cubicBezTo>
                  <a:cubicBezTo>
                    <a:pt x="258432" y="555209"/>
                    <a:pt x="289864" y="757139"/>
                    <a:pt x="313676" y="959069"/>
                  </a:cubicBezTo>
                  <a:cubicBezTo>
                    <a:pt x="222237" y="839054"/>
                    <a:pt x="119367" y="727611"/>
                    <a:pt x="6971" y="626646"/>
                  </a:cubicBezTo>
                  <a:cubicBezTo>
                    <a:pt x="3162" y="622836"/>
                    <a:pt x="-2554" y="628551"/>
                    <a:pt x="1257" y="632361"/>
                  </a:cubicBezTo>
                  <a:cubicBezTo>
                    <a:pt x="116509" y="736184"/>
                    <a:pt x="222237" y="850484"/>
                    <a:pt x="314629" y="974309"/>
                  </a:cubicBezTo>
                  <a:cubicBezTo>
                    <a:pt x="321296" y="1035269"/>
                    <a:pt x="327964" y="1096229"/>
                    <a:pt x="333679" y="1157189"/>
                  </a:cubicBezTo>
                  <a:cubicBezTo>
                    <a:pt x="343204" y="1265774"/>
                    <a:pt x="350824" y="1375311"/>
                    <a:pt x="355587" y="1484849"/>
                  </a:cubicBezTo>
                  <a:cubicBezTo>
                    <a:pt x="355587" y="1489611"/>
                    <a:pt x="363207" y="1490564"/>
                    <a:pt x="363207" y="1484849"/>
                  </a:cubicBezTo>
                  <a:cubicBezTo>
                    <a:pt x="361301" y="1450559"/>
                    <a:pt x="360349" y="1417221"/>
                    <a:pt x="357492" y="1382931"/>
                  </a:cubicBezTo>
                  <a:cubicBezTo>
                    <a:pt x="357492" y="1381979"/>
                    <a:pt x="358444" y="1381979"/>
                    <a:pt x="358444" y="1381026"/>
                  </a:cubicBezTo>
                  <a:cubicBezTo>
                    <a:pt x="382257" y="1115279"/>
                    <a:pt x="449884" y="860009"/>
                    <a:pt x="550849" y="615216"/>
                  </a:cubicBezTo>
                  <a:close/>
                </a:path>
              </a:pathLst>
            </a:custGeom>
            <a:solidFill>
              <a:srgbClr val="192B3E"/>
            </a:solidFill>
            <a:ln w="9525" cap="flat" cmpd="sng">
              <a:solidFill>
                <a:srgbClr val="317A6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7"/>
          <p:cNvGrpSpPr/>
          <p:nvPr/>
        </p:nvGrpSpPr>
        <p:grpSpPr>
          <a:xfrm flipH="1">
            <a:off x="3648347" y="6014650"/>
            <a:ext cx="990823" cy="984813"/>
            <a:chOff x="2327129" y="3221103"/>
            <a:chExt cx="1159671" cy="1202017"/>
          </a:xfrm>
        </p:grpSpPr>
        <p:sp>
          <p:nvSpPr>
            <p:cNvPr id="821" name="Google Shape;821;p7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7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823" name="Google Shape;823;p7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7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829" name="Google Shape;829;p7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1" name="Google Shape;831;p7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7"/>
          <p:cNvSpPr/>
          <p:nvPr/>
        </p:nvSpPr>
        <p:spPr>
          <a:xfrm flipH="1">
            <a:off x="1589454" y="5361616"/>
            <a:ext cx="887730" cy="1270088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7"/>
          <p:cNvSpPr/>
          <p:nvPr/>
        </p:nvSpPr>
        <p:spPr>
          <a:xfrm flipH="1">
            <a:off x="358901" y="5239498"/>
            <a:ext cx="849630" cy="1207049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1C3B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7"/>
          <p:cNvSpPr/>
          <p:nvPr/>
        </p:nvSpPr>
        <p:spPr>
          <a:xfrm flipH="1">
            <a:off x="44045" y="5905389"/>
            <a:ext cx="268202" cy="1014222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7"/>
          <p:cNvSpPr/>
          <p:nvPr/>
        </p:nvSpPr>
        <p:spPr>
          <a:xfrm flipH="1">
            <a:off x="2244998" y="5540414"/>
            <a:ext cx="261174" cy="1153667"/>
          </a:xfrm>
          <a:custGeom>
            <a:avLst/>
            <a:gdLst/>
            <a:ahLst/>
            <a:cxnLst/>
            <a:rect l="l" t="t" r="r" b="b"/>
            <a:pathLst>
              <a:path w="326467" h="1442084" extrusionOk="0">
                <a:moveTo>
                  <a:pt x="255312" y="1442085"/>
                </a:moveTo>
                <a:cubicBezTo>
                  <a:pt x="171492" y="1382078"/>
                  <a:pt x="157204" y="1364932"/>
                  <a:pt x="93387" y="1283970"/>
                </a:cubicBezTo>
                <a:cubicBezTo>
                  <a:pt x="28617" y="1203007"/>
                  <a:pt x="-13293" y="1098232"/>
                  <a:pt x="3852" y="996315"/>
                </a:cubicBezTo>
                <a:cubicBezTo>
                  <a:pt x="15282" y="923925"/>
                  <a:pt x="55287" y="857250"/>
                  <a:pt x="55287" y="783907"/>
                </a:cubicBezTo>
                <a:cubicBezTo>
                  <a:pt x="55287" y="720090"/>
                  <a:pt x="23854" y="661035"/>
                  <a:pt x="12425" y="598170"/>
                </a:cubicBezTo>
                <a:cubicBezTo>
                  <a:pt x="-25675" y="397192"/>
                  <a:pt x="135297" y="203835"/>
                  <a:pt x="115294" y="0"/>
                </a:cubicBezTo>
                <a:cubicBezTo>
                  <a:pt x="202925" y="200977"/>
                  <a:pt x="291507" y="415290"/>
                  <a:pt x="260075" y="632460"/>
                </a:cubicBezTo>
                <a:cubicBezTo>
                  <a:pt x="251502" y="694372"/>
                  <a:pt x="232452" y="754380"/>
                  <a:pt x="228642" y="817245"/>
                </a:cubicBezTo>
                <a:cubicBezTo>
                  <a:pt x="222927" y="923925"/>
                  <a:pt x="262932" y="1025842"/>
                  <a:pt x="293412" y="1127760"/>
                </a:cubicBezTo>
                <a:cubicBezTo>
                  <a:pt x="323892" y="1229678"/>
                  <a:pt x="344847" y="1342073"/>
                  <a:pt x="302937" y="1440180"/>
                </a:cubicBezTo>
                <a:lnTo>
                  <a:pt x="255312" y="1442085"/>
                </a:lnTo>
                <a:close/>
              </a:path>
            </a:pathLst>
          </a:custGeom>
          <a:solidFill>
            <a:srgbClr val="3A7B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7"/>
          <p:cNvSpPr/>
          <p:nvPr/>
        </p:nvSpPr>
        <p:spPr>
          <a:xfrm flipH="1">
            <a:off x="2199032" y="5717187"/>
            <a:ext cx="637032" cy="989076"/>
          </a:xfrm>
          <a:custGeom>
            <a:avLst/>
            <a:gdLst/>
            <a:ahLst/>
            <a:cxnLst/>
            <a:rect l="l" t="t" r="r" b="b"/>
            <a:pathLst>
              <a:path w="796290" h="1236345" extrusionOk="0">
                <a:moveTo>
                  <a:pt x="755332" y="1236345"/>
                </a:moveTo>
                <a:cubicBezTo>
                  <a:pt x="653415" y="1219200"/>
                  <a:pt x="633413" y="1209675"/>
                  <a:pt x="540068" y="1164908"/>
                </a:cubicBezTo>
                <a:cubicBezTo>
                  <a:pt x="446722" y="1120140"/>
                  <a:pt x="363855" y="1043940"/>
                  <a:pt x="334328" y="944880"/>
                </a:cubicBezTo>
                <a:cubicBezTo>
                  <a:pt x="313372" y="874395"/>
                  <a:pt x="320040" y="797243"/>
                  <a:pt x="287655" y="731520"/>
                </a:cubicBezTo>
                <a:cubicBezTo>
                  <a:pt x="260032" y="674370"/>
                  <a:pt x="205740" y="634365"/>
                  <a:pt x="167640" y="582930"/>
                </a:cubicBezTo>
                <a:cubicBezTo>
                  <a:pt x="45720" y="419100"/>
                  <a:pt x="106680" y="174308"/>
                  <a:pt x="0" y="0"/>
                </a:cubicBezTo>
                <a:cubicBezTo>
                  <a:pt x="165735" y="142875"/>
                  <a:pt x="340043" y="297180"/>
                  <a:pt x="405765" y="506730"/>
                </a:cubicBezTo>
                <a:cubicBezTo>
                  <a:pt x="424815" y="566737"/>
                  <a:pt x="434340" y="628650"/>
                  <a:pt x="458153" y="686752"/>
                </a:cubicBezTo>
                <a:cubicBezTo>
                  <a:pt x="499110" y="784860"/>
                  <a:pt x="580072" y="860108"/>
                  <a:pt x="651510" y="938212"/>
                </a:cubicBezTo>
                <a:cubicBezTo>
                  <a:pt x="722947" y="1016318"/>
                  <a:pt x="790575" y="1108710"/>
                  <a:pt x="796290" y="1215390"/>
                </a:cubicBezTo>
                <a:lnTo>
                  <a:pt x="755332" y="1236345"/>
                </a:ln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7" name="Google Shape;837;p7"/>
          <p:cNvGrpSpPr/>
          <p:nvPr/>
        </p:nvGrpSpPr>
        <p:grpSpPr>
          <a:xfrm flipH="1">
            <a:off x="-288496" y="5929916"/>
            <a:ext cx="543936" cy="1071670"/>
            <a:chOff x="8191513" y="2954403"/>
            <a:chExt cx="679920" cy="1339587"/>
          </a:xfrm>
        </p:grpSpPr>
        <p:sp>
          <p:nvSpPr>
            <p:cNvPr id="838" name="Google Shape;838;p7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7"/>
          <p:cNvGrpSpPr/>
          <p:nvPr/>
        </p:nvGrpSpPr>
        <p:grpSpPr>
          <a:xfrm flipH="1">
            <a:off x="142782" y="6080030"/>
            <a:ext cx="431301" cy="947471"/>
            <a:chOff x="7793199" y="3142045"/>
            <a:chExt cx="539126" cy="1184339"/>
          </a:xfrm>
        </p:grpSpPr>
        <p:sp>
          <p:nvSpPr>
            <p:cNvPr id="841" name="Google Shape;841;p7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7"/>
          <p:cNvGrpSpPr/>
          <p:nvPr/>
        </p:nvGrpSpPr>
        <p:grpSpPr>
          <a:xfrm flipH="1">
            <a:off x="312172" y="6056409"/>
            <a:ext cx="924975" cy="1060991"/>
            <a:chOff x="6964378" y="3112518"/>
            <a:chExt cx="1156219" cy="1326239"/>
          </a:xfrm>
        </p:grpSpPr>
        <p:sp>
          <p:nvSpPr>
            <p:cNvPr id="844" name="Google Shape;844;p7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7"/>
          <p:cNvGrpSpPr/>
          <p:nvPr/>
        </p:nvGrpSpPr>
        <p:grpSpPr>
          <a:xfrm flipH="1">
            <a:off x="1534328" y="5857527"/>
            <a:ext cx="726093" cy="1575816"/>
            <a:chOff x="5685287" y="2863915"/>
            <a:chExt cx="907616" cy="1969770"/>
          </a:xfrm>
        </p:grpSpPr>
        <p:sp>
          <p:nvSpPr>
            <p:cNvPr id="847" name="Google Shape;847;p7"/>
            <p:cNvSpPr/>
            <p:nvPr/>
          </p:nvSpPr>
          <p:spPr>
            <a:xfrm>
              <a:off x="5685287" y="2863915"/>
              <a:ext cx="707590" cy="1853707"/>
            </a:xfrm>
            <a:custGeom>
              <a:avLst/>
              <a:gdLst/>
              <a:ahLst/>
              <a:cxnLst/>
              <a:rect l="l" t="t" r="r" b="b"/>
              <a:pathLst>
                <a:path w="707590" h="1853707" extrusionOk="0">
                  <a:moveTo>
                    <a:pt x="136091" y="0"/>
                  </a:moveTo>
                  <a:cubicBezTo>
                    <a:pt x="81799" y="124777"/>
                    <a:pt x="43699" y="251460"/>
                    <a:pt x="21791" y="379095"/>
                  </a:cubicBezTo>
                  <a:cubicBezTo>
                    <a:pt x="76084" y="394335"/>
                    <a:pt x="131328" y="406717"/>
                    <a:pt x="167524" y="407670"/>
                  </a:cubicBezTo>
                  <a:cubicBezTo>
                    <a:pt x="167524" y="407670"/>
                    <a:pt x="89419" y="435292"/>
                    <a:pt x="11314" y="450533"/>
                  </a:cubicBezTo>
                  <a:cubicBezTo>
                    <a:pt x="-3926" y="575310"/>
                    <a:pt x="-3926" y="700088"/>
                    <a:pt x="12266" y="822960"/>
                  </a:cubicBezTo>
                  <a:cubicBezTo>
                    <a:pt x="97991" y="830580"/>
                    <a:pt x="189431" y="836295"/>
                    <a:pt x="239914" y="833438"/>
                  </a:cubicBezTo>
                  <a:cubicBezTo>
                    <a:pt x="310399" y="829627"/>
                    <a:pt x="161809" y="883920"/>
                    <a:pt x="28459" y="920115"/>
                  </a:cubicBezTo>
                  <a:cubicBezTo>
                    <a:pt x="37031" y="962025"/>
                    <a:pt x="47509" y="1002983"/>
                    <a:pt x="59891" y="1043940"/>
                  </a:cubicBezTo>
                  <a:cubicBezTo>
                    <a:pt x="84656" y="1125855"/>
                    <a:pt x="117041" y="1204913"/>
                    <a:pt x="156094" y="1282065"/>
                  </a:cubicBezTo>
                  <a:cubicBezTo>
                    <a:pt x="255153" y="1266825"/>
                    <a:pt x="354214" y="1250633"/>
                    <a:pt x="375169" y="1241108"/>
                  </a:cubicBezTo>
                  <a:cubicBezTo>
                    <a:pt x="401839" y="1228725"/>
                    <a:pt x="300874" y="1303020"/>
                    <a:pt x="199909" y="1361123"/>
                  </a:cubicBezTo>
                  <a:cubicBezTo>
                    <a:pt x="221816" y="1399223"/>
                    <a:pt x="246581" y="1436370"/>
                    <a:pt x="272299" y="1472565"/>
                  </a:cubicBezTo>
                  <a:cubicBezTo>
                    <a:pt x="314209" y="1531620"/>
                    <a:pt x="359928" y="1589723"/>
                    <a:pt x="411364" y="1644968"/>
                  </a:cubicBezTo>
                  <a:cubicBezTo>
                    <a:pt x="440891" y="1629727"/>
                    <a:pt x="468514" y="1615440"/>
                    <a:pt x="478039" y="1607820"/>
                  </a:cubicBezTo>
                  <a:cubicBezTo>
                    <a:pt x="493278" y="1595438"/>
                    <a:pt x="484706" y="1652588"/>
                    <a:pt x="460894" y="1695450"/>
                  </a:cubicBezTo>
                  <a:cubicBezTo>
                    <a:pt x="497089" y="1730693"/>
                    <a:pt x="535189" y="1764983"/>
                    <a:pt x="575194" y="1796415"/>
                  </a:cubicBezTo>
                  <a:cubicBezTo>
                    <a:pt x="628534" y="1838325"/>
                    <a:pt x="671396" y="1855470"/>
                    <a:pt x="707591" y="1853565"/>
                  </a:cubicBezTo>
                  <a:cubicBezTo>
                    <a:pt x="493278" y="1256348"/>
                    <a:pt x="288491" y="611505"/>
                    <a:pt x="136091" y="0"/>
                  </a:cubicBezTo>
                  <a:cubicBezTo>
                    <a:pt x="137044" y="953"/>
                    <a:pt x="137044" y="953"/>
                    <a:pt x="136091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5823284" y="2865820"/>
              <a:ext cx="769619" cy="1854517"/>
            </a:xfrm>
            <a:custGeom>
              <a:avLst/>
              <a:gdLst/>
              <a:ahLst/>
              <a:cxnLst/>
              <a:rect l="l" t="t" r="r" b="b"/>
              <a:pathLst>
                <a:path w="769619" h="1854517" extrusionOk="0">
                  <a:moveTo>
                    <a:pt x="564832" y="1217295"/>
                  </a:moveTo>
                  <a:cubicBezTo>
                    <a:pt x="608647" y="1220153"/>
                    <a:pt x="691515" y="1210628"/>
                    <a:pt x="769620" y="1199198"/>
                  </a:cubicBezTo>
                  <a:cubicBezTo>
                    <a:pt x="764857" y="1080135"/>
                    <a:pt x="743903" y="963930"/>
                    <a:pt x="707707" y="850583"/>
                  </a:cubicBezTo>
                  <a:cubicBezTo>
                    <a:pt x="701993" y="833438"/>
                    <a:pt x="696278" y="816293"/>
                    <a:pt x="689610" y="799147"/>
                  </a:cubicBezTo>
                  <a:cubicBezTo>
                    <a:pt x="604838" y="837247"/>
                    <a:pt x="496253" y="877253"/>
                    <a:pt x="532447" y="850583"/>
                  </a:cubicBezTo>
                  <a:cubicBezTo>
                    <a:pt x="558165" y="831533"/>
                    <a:pt x="616268" y="782003"/>
                    <a:pt x="665797" y="739140"/>
                  </a:cubicBezTo>
                  <a:cubicBezTo>
                    <a:pt x="609600" y="606743"/>
                    <a:pt x="531495" y="481013"/>
                    <a:pt x="435293" y="366713"/>
                  </a:cubicBezTo>
                  <a:cubicBezTo>
                    <a:pt x="358140" y="411480"/>
                    <a:pt x="255270" y="455295"/>
                    <a:pt x="290513" y="433388"/>
                  </a:cubicBezTo>
                  <a:cubicBezTo>
                    <a:pt x="317182" y="416243"/>
                    <a:pt x="352425" y="357188"/>
                    <a:pt x="380047" y="304800"/>
                  </a:cubicBezTo>
                  <a:cubicBezTo>
                    <a:pt x="272415" y="189547"/>
                    <a:pt x="144780" y="86678"/>
                    <a:pt x="0" y="0"/>
                  </a:cubicBezTo>
                  <a:cubicBezTo>
                    <a:pt x="151447" y="610553"/>
                    <a:pt x="355282" y="1255395"/>
                    <a:pt x="569595" y="1854518"/>
                  </a:cubicBezTo>
                  <a:cubicBezTo>
                    <a:pt x="635318" y="1851660"/>
                    <a:pt x="675322" y="1785938"/>
                    <a:pt x="704850" y="1691640"/>
                  </a:cubicBezTo>
                  <a:cubicBezTo>
                    <a:pt x="712470" y="1667828"/>
                    <a:pt x="719138" y="1644015"/>
                    <a:pt x="724853" y="1620203"/>
                  </a:cubicBezTo>
                  <a:cubicBezTo>
                    <a:pt x="665797" y="1597343"/>
                    <a:pt x="585788" y="1527810"/>
                    <a:pt x="616268" y="1533525"/>
                  </a:cubicBezTo>
                  <a:cubicBezTo>
                    <a:pt x="634365" y="1536383"/>
                    <a:pt x="689610" y="1542098"/>
                    <a:pt x="741045" y="1545908"/>
                  </a:cubicBezTo>
                  <a:cubicBezTo>
                    <a:pt x="759143" y="1458278"/>
                    <a:pt x="768668" y="1370648"/>
                    <a:pt x="769620" y="1283970"/>
                  </a:cubicBezTo>
                  <a:cubicBezTo>
                    <a:pt x="643890" y="1263968"/>
                    <a:pt x="500063" y="1213485"/>
                    <a:pt x="564832" y="1217295"/>
                  </a:cubicBezTo>
                  <a:close/>
                </a:path>
              </a:pathLst>
            </a:custGeom>
            <a:gradFill>
              <a:gsLst>
                <a:gs pos="0">
                  <a:srgbClr val="3D760D"/>
                </a:gs>
                <a:gs pos="8000">
                  <a:srgbClr val="3D760D"/>
                </a:gs>
                <a:gs pos="100000">
                  <a:srgbClr val="35650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5839476" y="2930591"/>
              <a:ext cx="600075" cy="1903094"/>
            </a:xfrm>
            <a:custGeom>
              <a:avLst/>
              <a:gdLst/>
              <a:ahLst/>
              <a:cxnLst/>
              <a:rect l="l" t="t" r="r" b="b"/>
              <a:pathLst>
                <a:path w="600075" h="1903094" extrusionOk="0">
                  <a:moveTo>
                    <a:pt x="6667" y="0"/>
                  </a:moveTo>
                  <a:cubicBezTo>
                    <a:pt x="84772" y="321945"/>
                    <a:pt x="175260" y="641032"/>
                    <a:pt x="275272" y="957263"/>
                  </a:cubicBezTo>
                  <a:cubicBezTo>
                    <a:pt x="375285" y="1273492"/>
                    <a:pt x="485775" y="1586865"/>
                    <a:pt x="600075" y="1899285"/>
                  </a:cubicBezTo>
                  <a:lnTo>
                    <a:pt x="587692" y="1903095"/>
                  </a:lnTo>
                  <a:cubicBezTo>
                    <a:pt x="474345" y="1590675"/>
                    <a:pt x="364807" y="1276350"/>
                    <a:pt x="265747" y="960120"/>
                  </a:cubicBezTo>
                  <a:cubicBezTo>
                    <a:pt x="166688" y="643890"/>
                    <a:pt x="77152" y="323850"/>
                    <a:pt x="0" y="1905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7"/>
          <p:cNvGrpSpPr/>
          <p:nvPr/>
        </p:nvGrpSpPr>
        <p:grpSpPr>
          <a:xfrm flipH="1">
            <a:off x="1018629" y="5860575"/>
            <a:ext cx="692595" cy="1524761"/>
            <a:chOff x="6371781" y="2867726"/>
            <a:chExt cx="865744" cy="1905951"/>
          </a:xfrm>
        </p:grpSpPr>
        <p:sp>
          <p:nvSpPr>
            <p:cNvPr id="851" name="Google Shape;851;p7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6488181" y="2872788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459553" y="2932495"/>
              <a:ext cx="629602" cy="1841182"/>
            </a:xfrm>
            <a:custGeom>
              <a:avLst/>
              <a:gdLst/>
              <a:ahLst/>
              <a:cxnLst/>
              <a:rect l="l" t="t" r="r" b="b"/>
              <a:pathLst>
                <a:path w="629602" h="1841182" extrusionOk="0">
                  <a:moveTo>
                    <a:pt x="629603" y="1905"/>
                  </a:moveTo>
                  <a:cubicBezTo>
                    <a:pt x="507683" y="300990"/>
                    <a:pt x="396240" y="603885"/>
                    <a:pt x="294323" y="911543"/>
                  </a:cubicBezTo>
                  <a:cubicBezTo>
                    <a:pt x="192405" y="1218248"/>
                    <a:pt x="100013" y="1529715"/>
                    <a:pt x="11430" y="1841183"/>
                  </a:cubicBezTo>
                  <a:lnTo>
                    <a:pt x="0" y="1837373"/>
                  </a:lnTo>
                  <a:cubicBezTo>
                    <a:pt x="89535" y="1525905"/>
                    <a:pt x="182880" y="1215390"/>
                    <a:pt x="284798" y="908685"/>
                  </a:cubicBezTo>
                  <a:cubicBezTo>
                    <a:pt x="387668" y="601980"/>
                    <a:pt x="499110" y="298133"/>
                    <a:pt x="621983" y="0"/>
                  </a:cubicBezTo>
                  <a:lnTo>
                    <a:pt x="629603" y="190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7"/>
          <p:cNvGrpSpPr/>
          <p:nvPr/>
        </p:nvGrpSpPr>
        <p:grpSpPr>
          <a:xfrm flipH="1">
            <a:off x="1923297" y="6070660"/>
            <a:ext cx="887150" cy="1239492"/>
            <a:chOff x="4997749" y="3130332"/>
            <a:chExt cx="1108938" cy="1549365"/>
          </a:xfrm>
        </p:grpSpPr>
        <p:sp>
          <p:nvSpPr>
            <p:cNvPr id="855" name="Google Shape;855;p7"/>
            <p:cNvSpPr/>
            <p:nvPr/>
          </p:nvSpPr>
          <p:spPr>
            <a:xfrm>
              <a:off x="4997749" y="3130332"/>
              <a:ext cx="1108938" cy="1471784"/>
            </a:xfrm>
            <a:custGeom>
              <a:avLst/>
              <a:gdLst/>
              <a:ahLst/>
              <a:cxnLst/>
              <a:rect l="l" t="t" r="r" b="b"/>
              <a:pathLst>
                <a:path w="1108938" h="1471784" extrusionOk="0">
                  <a:moveTo>
                    <a:pt x="476920" y="1201386"/>
                  </a:moveTo>
                  <a:cubicBezTo>
                    <a:pt x="399767" y="1179478"/>
                    <a:pt x="320710" y="1164238"/>
                    <a:pt x="250225" y="1126138"/>
                  </a:cubicBezTo>
                  <a:cubicBezTo>
                    <a:pt x="179740" y="1088038"/>
                    <a:pt x="119732" y="1020411"/>
                    <a:pt x="116875" y="940401"/>
                  </a:cubicBezTo>
                  <a:cubicBezTo>
                    <a:pt x="114017" y="860391"/>
                    <a:pt x="191170" y="780381"/>
                    <a:pt x="268322" y="800384"/>
                  </a:cubicBezTo>
                  <a:cubicBezTo>
                    <a:pt x="299755" y="808956"/>
                    <a:pt x="337855" y="828959"/>
                    <a:pt x="358810" y="805146"/>
                  </a:cubicBezTo>
                  <a:cubicBezTo>
                    <a:pt x="378812" y="782286"/>
                    <a:pt x="356905" y="746091"/>
                    <a:pt x="332140" y="729898"/>
                  </a:cubicBezTo>
                  <a:cubicBezTo>
                    <a:pt x="290230" y="702276"/>
                    <a:pt x="240700" y="692751"/>
                    <a:pt x="192122" y="680368"/>
                  </a:cubicBezTo>
                  <a:cubicBezTo>
                    <a:pt x="144497" y="667034"/>
                    <a:pt x="94967" y="647984"/>
                    <a:pt x="64487" y="607978"/>
                  </a:cubicBezTo>
                  <a:cubicBezTo>
                    <a:pt x="34960" y="567973"/>
                    <a:pt x="34960" y="502251"/>
                    <a:pt x="76870" y="475581"/>
                  </a:cubicBezTo>
                  <a:cubicBezTo>
                    <a:pt x="92110" y="465103"/>
                    <a:pt x="112112" y="461293"/>
                    <a:pt x="125447" y="447958"/>
                  </a:cubicBezTo>
                  <a:cubicBezTo>
                    <a:pt x="147355" y="425098"/>
                    <a:pt x="138782" y="386998"/>
                    <a:pt x="119732" y="362233"/>
                  </a:cubicBezTo>
                  <a:cubicBezTo>
                    <a:pt x="99730" y="337468"/>
                    <a:pt x="72107" y="322228"/>
                    <a:pt x="49247" y="300321"/>
                  </a:cubicBezTo>
                  <a:cubicBezTo>
                    <a:pt x="-29810" y="224121"/>
                    <a:pt x="-10760" y="72673"/>
                    <a:pt x="85442" y="19333"/>
                  </a:cubicBezTo>
                  <a:cubicBezTo>
                    <a:pt x="181645" y="-34007"/>
                    <a:pt x="320710" y="28858"/>
                    <a:pt x="343570" y="136491"/>
                  </a:cubicBezTo>
                  <a:cubicBezTo>
                    <a:pt x="350237" y="169828"/>
                    <a:pt x="348332" y="205071"/>
                    <a:pt x="360715" y="236503"/>
                  </a:cubicBezTo>
                  <a:cubicBezTo>
                    <a:pt x="373097" y="267936"/>
                    <a:pt x="410245" y="294606"/>
                    <a:pt x="440725" y="279366"/>
                  </a:cubicBezTo>
                  <a:cubicBezTo>
                    <a:pt x="471205" y="264126"/>
                    <a:pt x="472157" y="220311"/>
                    <a:pt x="491207" y="191736"/>
                  </a:cubicBezTo>
                  <a:cubicBezTo>
                    <a:pt x="521687" y="143158"/>
                    <a:pt x="598840" y="145063"/>
                    <a:pt x="641703" y="183163"/>
                  </a:cubicBezTo>
                  <a:cubicBezTo>
                    <a:pt x="684565" y="221263"/>
                    <a:pt x="697900" y="282223"/>
                    <a:pt x="699805" y="339373"/>
                  </a:cubicBezTo>
                  <a:cubicBezTo>
                    <a:pt x="701710" y="396523"/>
                    <a:pt x="693137" y="454626"/>
                    <a:pt x="701710" y="510823"/>
                  </a:cubicBezTo>
                  <a:cubicBezTo>
                    <a:pt x="704567" y="530826"/>
                    <a:pt x="713140" y="553686"/>
                    <a:pt x="732190" y="558448"/>
                  </a:cubicBezTo>
                  <a:cubicBezTo>
                    <a:pt x="763622" y="566068"/>
                    <a:pt x="779815" y="524158"/>
                    <a:pt x="796007" y="496536"/>
                  </a:cubicBezTo>
                  <a:cubicBezTo>
                    <a:pt x="834107" y="429861"/>
                    <a:pt x="936978" y="425098"/>
                    <a:pt x="998890" y="469866"/>
                  </a:cubicBezTo>
                  <a:cubicBezTo>
                    <a:pt x="1060803" y="515586"/>
                    <a:pt x="1089378" y="594643"/>
                    <a:pt x="1100807" y="670843"/>
                  </a:cubicBezTo>
                  <a:cubicBezTo>
                    <a:pt x="1100807" y="670843"/>
                    <a:pt x="1100807" y="670843"/>
                    <a:pt x="1100807" y="670843"/>
                  </a:cubicBezTo>
                  <a:cubicBezTo>
                    <a:pt x="1118905" y="793716"/>
                    <a:pt x="1103665" y="917541"/>
                    <a:pt x="1085567" y="1039461"/>
                  </a:cubicBezTo>
                  <a:cubicBezTo>
                    <a:pt x="1067470" y="1157571"/>
                    <a:pt x="1068422" y="1284253"/>
                    <a:pt x="1046515" y="1399506"/>
                  </a:cubicBezTo>
                  <a:cubicBezTo>
                    <a:pt x="1015082" y="1562384"/>
                    <a:pt x="892210" y="1406173"/>
                    <a:pt x="816010" y="1355691"/>
                  </a:cubicBezTo>
                  <a:cubicBezTo>
                    <a:pt x="710282" y="1289016"/>
                    <a:pt x="595982" y="1235676"/>
                    <a:pt x="476920" y="1201386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203012" y="3417822"/>
              <a:ext cx="850127" cy="1261875"/>
            </a:xfrm>
            <a:custGeom>
              <a:avLst/>
              <a:gdLst/>
              <a:ahLst/>
              <a:cxnLst/>
              <a:rect l="l" t="t" r="r" b="b"/>
              <a:pathLst>
                <a:path w="850127" h="1261875" extrusionOk="0">
                  <a:moveTo>
                    <a:pt x="642179" y="384306"/>
                  </a:moveTo>
                  <a:cubicBezTo>
                    <a:pt x="642179" y="379543"/>
                    <a:pt x="634559" y="380496"/>
                    <a:pt x="634559" y="385258"/>
                  </a:cubicBezTo>
                  <a:cubicBezTo>
                    <a:pt x="647894" y="637671"/>
                    <a:pt x="692662" y="885321"/>
                    <a:pt x="778387" y="1122493"/>
                  </a:cubicBezTo>
                  <a:cubicBezTo>
                    <a:pt x="643132" y="880558"/>
                    <a:pt x="494541" y="647196"/>
                    <a:pt x="332616" y="422406"/>
                  </a:cubicBezTo>
                  <a:cubicBezTo>
                    <a:pt x="332616" y="422406"/>
                    <a:pt x="332616" y="422406"/>
                    <a:pt x="332616" y="421453"/>
                  </a:cubicBezTo>
                  <a:cubicBezTo>
                    <a:pt x="316424" y="321441"/>
                    <a:pt x="311662" y="220476"/>
                    <a:pt x="317377" y="119511"/>
                  </a:cubicBezTo>
                  <a:cubicBezTo>
                    <a:pt x="317377" y="114748"/>
                    <a:pt x="309757" y="113796"/>
                    <a:pt x="309757" y="118558"/>
                  </a:cubicBezTo>
                  <a:cubicBezTo>
                    <a:pt x="304041" y="215713"/>
                    <a:pt x="308804" y="312868"/>
                    <a:pt x="323091" y="408118"/>
                  </a:cubicBezTo>
                  <a:cubicBezTo>
                    <a:pt x="287849" y="359541"/>
                    <a:pt x="251654" y="310963"/>
                    <a:pt x="215459" y="263338"/>
                  </a:cubicBezTo>
                  <a:cubicBezTo>
                    <a:pt x="147832" y="174756"/>
                    <a:pt x="78299" y="87126"/>
                    <a:pt x="6862" y="1401"/>
                  </a:cubicBezTo>
                  <a:cubicBezTo>
                    <a:pt x="4004" y="-2409"/>
                    <a:pt x="-2663" y="2353"/>
                    <a:pt x="1147" y="6163"/>
                  </a:cubicBezTo>
                  <a:cubicBezTo>
                    <a:pt x="75441" y="95698"/>
                    <a:pt x="147832" y="187138"/>
                    <a:pt x="218316" y="279531"/>
                  </a:cubicBezTo>
                  <a:cubicBezTo>
                    <a:pt x="163072" y="261433"/>
                    <a:pt x="107827" y="243336"/>
                    <a:pt x="52582" y="226191"/>
                  </a:cubicBezTo>
                  <a:cubicBezTo>
                    <a:pt x="47819" y="224286"/>
                    <a:pt x="44962" y="231906"/>
                    <a:pt x="49724" y="233811"/>
                  </a:cubicBezTo>
                  <a:cubicBezTo>
                    <a:pt x="107827" y="252861"/>
                    <a:pt x="166882" y="271911"/>
                    <a:pt x="224984" y="290961"/>
                  </a:cubicBezTo>
                  <a:cubicBezTo>
                    <a:pt x="224984" y="290961"/>
                    <a:pt x="225937" y="290961"/>
                    <a:pt x="225937" y="290961"/>
                  </a:cubicBezTo>
                  <a:cubicBezTo>
                    <a:pt x="349762" y="455743"/>
                    <a:pt x="466919" y="625288"/>
                    <a:pt x="576457" y="799596"/>
                  </a:cubicBezTo>
                  <a:cubicBezTo>
                    <a:pt x="441202" y="730063"/>
                    <a:pt x="299279" y="672913"/>
                    <a:pt x="152594" y="630051"/>
                  </a:cubicBezTo>
                  <a:cubicBezTo>
                    <a:pt x="147832" y="629098"/>
                    <a:pt x="144974" y="635766"/>
                    <a:pt x="149737" y="637671"/>
                  </a:cubicBezTo>
                  <a:cubicBezTo>
                    <a:pt x="300232" y="681486"/>
                    <a:pt x="445964" y="740541"/>
                    <a:pt x="584077" y="812931"/>
                  </a:cubicBezTo>
                  <a:cubicBezTo>
                    <a:pt x="616462" y="865318"/>
                    <a:pt x="648847" y="917706"/>
                    <a:pt x="680279" y="971046"/>
                  </a:cubicBezTo>
                  <a:cubicBezTo>
                    <a:pt x="736477" y="1066296"/>
                    <a:pt x="790769" y="1162498"/>
                    <a:pt x="842204" y="1259653"/>
                  </a:cubicBezTo>
                  <a:cubicBezTo>
                    <a:pt x="844109" y="1264416"/>
                    <a:pt x="851729" y="1260606"/>
                    <a:pt x="849824" y="1256796"/>
                  </a:cubicBezTo>
                  <a:cubicBezTo>
                    <a:pt x="833632" y="1226316"/>
                    <a:pt x="817439" y="1196788"/>
                    <a:pt x="800294" y="1166308"/>
                  </a:cubicBezTo>
                  <a:cubicBezTo>
                    <a:pt x="800294" y="1165356"/>
                    <a:pt x="800294" y="1165356"/>
                    <a:pt x="800294" y="1164403"/>
                  </a:cubicBezTo>
                  <a:cubicBezTo>
                    <a:pt x="705044" y="912943"/>
                    <a:pt x="655514" y="651958"/>
                    <a:pt x="642179" y="384306"/>
                  </a:cubicBezTo>
                  <a:close/>
                </a:path>
              </a:pathLst>
            </a:custGeom>
            <a:solidFill>
              <a:srgbClr val="317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7" name="Google Shape;857;p7"/>
          <p:cNvSpPr/>
          <p:nvPr/>
        </p:nvSpPr>
        <p:spPr>
          <a:xfrm flipH="1">
            <a:off x="1168906" y="5351449"/>
            <a:ext cx="73151" cy="73151"/>
          </a:xfrm>
          <a:custGeom>
            <a:avLst/>
            <a:gdLst/>
            <a:ahLst/>
            <a:cxnLst/>
            <a:rect l="l" t="t" r="r" b="b"/>
            <a:pathLst>
              <a:path w="91439" h="91439" extrusionOk="0">
                <a:moveTo>
                  <a:pt x="91440" y="45720"/>
                </a:moveTo>
                <a:cubicBezTo>
                  <a:pt x="91440" y="70485"/>
                  <a:pt x="71438" y="91440"/>
                  <a:pt x="45720" y="91440"/>
                </a:cubicBezTo>
                <a:cubicBezTo>
                  <a:pt x="20955" y="91440"/>
                  <a:pt x="0" y="71438"/>
                  <a:pt x="0" y="45720"/>
                </a:cubicBezTo>
                <a:cubicBezTo>
                  <a:pt x="0" y="20955"/>
                  <a:pt x="20002" y="0"/>
                  <a:pt x="45720" y="0"/>
                </a:cubicBezTo>
                <a:cubicBezTo>
                  <a:pt x="71438" y="0"/>
                  <a:pt x="91440" y="20002"/>
                  <a:pt x="91440" y="4572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7"/>
          <p:cNvSpPr/>
          <p:nvPr/>
        </p:nvSpPr>
        <p:spPr>
          <a:xfrm flipH="1">
            <a:off x="868696" y="5192963"/>
            <a:ext cx="68580" cy="68580"/>
          </a:xfrm>
          <a:custGeom>
            <a:avLst/>
            <a:gdLst/>
            <a:ahLst/>
            <a:cxnLst/>
            <a:rect l="l" t="t" r="r" b="b"/>
            <a:pathLst>
              <a:path w="85725" h="85725" extrusionOk="0">
                <a:moveTo>
                  <a:pt x="85725" y="42863"/>
                </a:moveTo>
                <a:cubicBezTo>
                  <a:pt x="85725" y="66675"/>
                  <a:pt x="66675" y="85725"/>
                  <a:pt x="42863" y="85725"/>
                </a:cubicBezTo>
                <a:cubicBezTo>
                  <a:pt x="19050" y="85725"/>
                  <a:pt x="0" y="66675"/>
                  <a:pt x="0" y="42863"/>
                </a:cubicBezTo>
                <a:cubicBezTo>
                  <a:pt x="0" y="19050"/>
                  <a:pt x="19050" y="0"/>
                  <a:pt x="42863" y="0"/>
                </a:cubicBezTo>
                <a:cubicBezTo>
                  <a:pt x="66675" y="0"/>
                  <a:pt x="85725" y="19050"/>
                  <a:pt x="85725" y="42863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7"/>
          <p:cNvSpPr/>
          <p:nvPr/>
        </p:nvSpPr>
        <p:spPr>
          <a:xfrm flipH="1">
            <a:off x="1889713" y="5282111"/>
            <a:ext cx="77724" cy="77723"/>
          </a:xfrm>
          <a:custGeom>
            <a:avLst/>
            <a:gdLst/>
            <a:ahLst/>
            <a:cxnLst/>
            <a:rect l="l" t="t" r="r" b="b"/>
            <a:pathLst>
              <a:path w="97155" h="97154" extrusionOk="0">
                <a:moveTo>
                  <a:pt x="97155" y="48578"/>
                </a:moveTo>
                <a:cubicBezTo>
                  <a:pt x="97155" y="75248"/>
                  <a:pt x="75247" y="97155"/>
                  <a:pt x="48578" y="97155"/>
                </a:cubicBezTo>
                <a:cubicBezTo>
                  <a:pt x="21907" y="97155"/>
                  <a:pt x="0" y="75248"/>
                  <a:pt x="0" y="48578"/>
                </a:cubicBezTo>
                <a:cubicBezTo>
                  <a:pt x="0" y="21908"/>
                  <a:pt x="21907" y="0"/>
                  <a:pt x="48578" y="0"/>
                </a:cubicBezTo>
                <a:cubicBezTo>
                  <a:pt x="75247" y="953"/>
                  <a:pt x="97155" y="22860"/>
                  <a:pt x="97155" y="4857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7"/>
          <p:cNvSpPr/>
          <p:nvPr/>
        </p:nvSpPr>
        <p:spPr>
          <a:xfrm flipH="1">
            <a:off x="529629" y="5638705"/>
            <a:ext cx="35052" cy="35052"/>
          </a:xfrm>
          <a:custGeom>
            <a:avLst/>
            <a:gdLst/>
            <a:ahLst/>
            <a:cxnLst/>
            <a:rect l="l" t="t" r="r" b="b"/>
            <a:pathLst>
              <a:path w="43815" h="43815" extrusionOk="0">
                <a:moveTo>
                  <a:pt x="43815" y="21908"/>
                </a:moveTo>
                <a:cubicBezTo>
                  <a:pt x="43815" y="33338"/>
                  <a:pt x="34290" y="43815"/>
                  <a:pt x="21908" y="43815"/>
                </a:cubicBezTo>
                <a:cubicBezTo>
                  <a:pt x="10478" y="43815"/>
                  <a:pt x="0" y="34290"/>
                  <a:pt x="0" y="21908"/>
                </a:cubicBezTo>
                <a:cubicBezTo>
                  <a:pt x="0" y="9525"/>
                  <a:pt x="9525" y="0"/>
                  <a:pt x="21908" y="0"/>
                </a:cubicBezTo>
                <a:cubicBezTo>
                  <a:pt x="34290" y="0"/>
                  <a:pt x="43815" y="9525"/>
                  <a:pt x="43815" y="2190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7"/>
          <p:cNvSpPr/>
          <p:nvPr/>
        </p:nvSpPr>
        <p:spPr>
          <a:xfrm flipH="1">
            <a:off x="211893" y="5055781"/>
            <a:ext cx="59436" cy="59466"/>
          </a:xfrm>
          <a:custGeom>
            <a:avLst/>
            <a:gdLst/>
            <a:ahLst/>
            <a:cxnLst/>
            <a:rect l="l" t="t" r="r" b="b"/>
            <a:pathLst>
              <a:path w="74295" h="74332" extrusionOk="0">
                <a:moveTo>
                  <a:pt x="74295" y="37185"/>
                </a:moveTo>
                <a:cubicBezTo>
                  <a:pt x="74295" y="58140"/>
                  <a:pt x="57150" y="74333"/>
                  <a:pt x="37148" y="74333"/>
                </a:cubicBezTo>
                <a:cubicBezTo>
                  <a:pt x="16193" y="74333"/>
                  <a:pt x="0" y="57188"/>
                  <a:pt x="0" y="37185"/>
                </a:cubicBezTo>
                <a:cubicBezTo>
                  <a:pt x="0" y="16230"/>
                  <a:pt x="17145" y="38"/>
                  <a:pt x="37148" y="38"/>
                </a:cubicBezTo>
                <a:cubicBezTo>
                  <a:pt x="57150" y="-915"/>
                  <a:pt x="74295" y="16230"/>
                  <a:pt x="74295" y="37185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7"/>
          <p:cNvSpPr/>
          <p:nvPr/>
        </p:nvSpPr>
        <p:spPr>
          <a:xfrm flipH="1">
            <a:off x="-79937" y="5175438"/>
            <a:ext cx="85344" cy="85343"/>
          </a:xfrm>
          <a:custGeom>
            <a:avLst/>
            <a:gdLst/>
            <a:ahLst/>
            <a:cxnLst/>
            <a:rect l="l" t="t" r="r" b="b"/>
            <a:pathLst>
              <a:path w="106680" h="106679" extrusionOk="0">
                <a:moveTo>
                  <a:pt x="106680" y="53340"/>
                </a:moveTo>
                <a:cubicBezTo>
                  <a:pt x="106680" y="82799"/>
                  <a:pt x="82799" y="106680"/>
                  <a:pt x="53340" y="106680"/>
                </a:cubicBezTo>
                <a:cubicBezTo>
                  <a:pt x="23882" y="106680"/>
                  <a:pt x="1" y="82799"/>
                  <a:pt x="1" y="53340"/>
                </a:cubicBezTo>
                <a:cubicBezTo>
                  <a:pt x="1" y="23881"/>
                  <a:pt x="23882" y="0"/>
                  <a:pt x="53340" y="0"/>
                </a:cubicBezTo>
                <a:cubicBezTo>
                  <a:pt x="82799" y="0"/>
                  <a:pt x="106680" y="23881"/>
                  <a:pt x="106680" y="5334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7"/>
          <p:cNvSpPr/>
          <p:nvPr/>
        </p:nvSpPr>
        <p:spPr>
          <a:xfrm flipH="1">
            <a:off x="1267200" y="51106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8100" h="38100" extrusionOk="0">
                <a:moveTo>
                  <a:pt x="38100" y="19050"/>
                </a:moveTo>
                <a:cubicBezTo>
                  <a:pt x="38100" y="29571"/>
                  <a:pt x="29571" y="38100"/>
                  <a:pt x="19050" y="38100"/>
                </a:cubicBezTo>
                <a:cubicBezTo>
                  <a:pt x="8529" y="38100"/>
                  <a:pt x="0" y="29571"/>
                  <a:pt x="0" y="19050"/>
                </a:cubicBezTo>
                <a:cubicBezTo>
                  <a:pt x="0" y="8529"/>
                  <a:pt x="8529" y="0"/>
                  <a:pt x="19050" y="0"/>
                </a:cubicBezTo>
                <a:cubicBezTo>
                  <a:pt x="29571" y="0"/>
                  <a:pt x="38100" y="8529"/>
                  <a:pt x="38100" y="19050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7"/>
          <p:cNvSpPr/>
          <p:nvPr/>
        </p:nvSpPr>
        <p:spPr>
          <a:xfrm flipH="1">
            <a:off x="2627286" y="5544223"/>
            <a:ext cx="56387" cy="56387"/>
          </a:xfrm>
          <a:custGeom>
            <a:avLst/>
            <a:gdLst/>
            <a:ahLst/>
            <a:cxnLst/>
            <a:rect l="l" t="t" r="r" b="b"/>
            <a:pathLst>
              <a:path w="70484" h="70484" extrusionOk="0">
                <a:moveTo>
                  <a:pt x="70485" y="35242"/>
                </a:moveTo>
                <a:cubicBezTo>
                  <a:pt x="70485" y="54292"/>
                  <a:pt x="55245" y="70485"/>
                  <a:pt x="35243" y="70485"/>
                </a:cubicBezTo>
                <a:cubicBezTo>
                  <a:pt x="16193" y="70485"/>
                  <a:pt x="0" y="55245"/>
                  <a:pt x="0" y="35242"/>
                </a:cubicBezTo>
                <a:cubicBezTo>
                  <a:pt x="0" y="16192"/>
                  <a:pt x="15240" y="0"/>
                  <a:pt x="35243" y="0"/>
                </a:cubicBezTo>
                <a:cubicBezTo>
                  <a:pt x="54293" y="0"/>
                  <a:pt x="70485" y="16192"/>
                  <a:pt x="70485" y="35242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7"/>
          <p:cNvSpPr/>
          <p:nvPr/>
        </p:nvSpPr>
        <p:spPr>
          <a:xfrm flipH="1">
            <a:off x="2868064" y="5669183"/>
            <a:ext cx="47243" cy="47243"/>
          </a:xfrm>
          <a:custGeom>
            <a:avLst/>
            <a:gdLst/>
            <a:ahLst/>
            <a:cxnLst/>
            <a:rect l="l" t="t" r="r" b="b"/>
            <a:pathLst>
              <a:path w="59054" h="59054" extrusionOk="0">
                <a:moveTo>
                  <a:pt x="59055" y="29528"/>
                </a:moveTo>
                <a:cubicBezTo>
                  <a:pt x="59055" y="45720"/>
                  <a:pt x="45720" y="59055"/>
                  <a:pt x="29528" y="59055"/>
                </a:cubicBezTo>
                <a:cubicBezTo>
                  <a:pt x="13335" y="59055"/>
                  <a:pt x="0" y="45720"/>
                  <a:pt x="0" y="29528"/>
                </a:cubicBezTo>
                <a:cubicBezTo>
                  <a:pt x="0" y="13335"/>
                  <a:pt x="13335" y="0"/>
                  <a:pt x="29528" y="0"/>
                </a:cubicBezTo>
                <a:cubicBezTo>
                  <a:pt x="45720" y="0"/>
                  <a:pt x="59055" y="12383"/>
                  <a:pt x="59055" y="29528"/>
                </a:cubicBezTo>
                <a:close/>
              </a:path>
            </a:pathLst>
          </a:custGeom>
          <a:solidFill>
            <a:srgbClr val="C7DC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7"/>
          <p:cNvSpPr/>
          <p:nvPr/>
        </p:nvSpPr>
        <p:spPr>
          <a:xfrm flipH="1">
            <a:off x="570013" y="5066479"/>
            <a:ext cx="32004" cy="32003"/>
          </a:xfrm>
          <a:custGeom>
            <a:avLst/>
            <a:gdLst/>
            <a:ahLst/>
            <a:cxnLst/>
            <a:rect l="l" t="t" r="r" b="b"/>
            <a:pathLst>
              <a:path w="40005" h="40004" extrusionOk="0">
                <a:moveTo>
                  <a:pt x="40005" y="20003"/>
                </a:moveTo>
                <a:cubicBezTo>
                  <a:pt x="40005" y="31050"/>
                  <a:pt x="31050" y="40005"/>
                  <a:pt x="20003" y="40005"/>
                </a:cubicBezTo>
                <a:cubicBezTo>
                  <a:pt x="8956" y="40005"/>
                  <a:pt x="1" y="31050"/>
                  <a:pt x="1" y="20003"/>
                </a:cubicBezTo>
                <a:cubicBezTo>
                  <a:pt x="1" y="8955"/>
                  <a:pt x="8956" y="0"/>
                  <a:pt x="20003" y="0"/>
                </a:cubicBezTo>
                <a:cubicBezTo>
                  <a:pt x="31050" y="0"/>
                  <a:pt x="40005" y="8955"/>
                  <a:pt x="40005" y="20003"/>
                </a:cubicBezTo>
                <a:close/>
              </a:path>
            </a:pathLst>
          </a:custGeom>
          <a:solidFill>
            <a:srgbClr val="112B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7" name="Google Shape;867;p7"/>
          <p:cNvGrpSpPr/>
          <p:nvPr/>
        </p:nvGrpSpPr>
        <p:grpSpPr>
          <a:xfrm>
            <a:off x="8174749" y="8811"/>
            <a:ext cx="4239838" cy="1717065"/>
            <a:chOff x="6156414" y="-88"/>
            <a:chExt cx="6258064" cy="2534413"/>
          </a:xfrm>
        </p:grpSpPr>
        <p:sp>
          <p:nvSpPr>
            <p:cNvPr id="868" name="Google Shape;868;p7"/>
            <p:cNvSpPr/>
            <p:nvPr/>
          </p:nvSpPr>
          <p:spPr>
            <a:xfrm flipH="1">
              <a:off x="8296200" y="374673"/>
              <a:ext cx="226200" cy="249600"/>
            </a:xfrm>
            <a:prstGeom prst="roundRect">
              <a:avLst>
                <a:gd name="adj" fmla="val 46154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8298134" y="350979"/>
              <a:ext cx="226200" cy="249600"/>
            </a:xfrm>
            <a:prstGeom prst="roundRect">
              <a:avLst>
                <a:gd name="adj" fmla="val 46154"/>
              </a:avLst>
            </a:pr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544803" y="354388"/>
              <a:ext cx="228300" cy="251700"/>
            </a:xfrm>
            <a:prstGeom prst="roundRect">
              <a:avLst>
                <a:gd name="adj" fmla="val 46154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7542852" y="330486"/>
              <a:ext cx="228300" cy="251700"/>
            </a:xfrm>
            <a:prstGeom prst="roundRect">
              <a:avLst>
                <a:gd name="adj" fmla="val 46154"/>
              </a:avLst>
            </a:pr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2" name="Google Shape;872;p7"/>
            <p:cNvGrpSpPr/>
            <p:nvPr/>
          </p:nvGrpSpPr>
          <p:grpSpPr>
            <a:xfrm>
              <a:off x="9274584" y="360720"/>
              <a:ext cx="1691639" cy="910589"/>
              <a:chOff x="3090862" y="1323975"/>
              <a:chExt cx="1691639" cy="910589"/>
            </a:xfrm>
          </p:grpSpPr>
          <p:grpSp>
            <p:nvGrpSpPr>
              <p:cNvPr id="873" name="Google Shape;873;p7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874" name="Google Shape;874;p7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7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6" name="Google Shape;876;p7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877" name="Google Shape;877;p7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878" name="Google Shape;878;p7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7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7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881" name="Google Shape;881;p7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7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3" name="Google Shape;883;p7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7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7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6" name="Google Shape;886;p7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887" name="Google Shape;887;p7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7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9" name="Google Shape;889;p7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890" name="Google Shape;890;p7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1" name="Google Shape;891;p7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2" name="Google Shape;892;p7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893" name="Google Shape;893;p7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4" name="Google Shape;894;p7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5" name="Google Shape;895;p7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896" name="Google Shape;896;p7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7" name="Google Shape;897;p7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98" name="Google Shape;898;p7"/>
            <p:cNvGrpSpPr/>
            <p:nvPr/>
          </p:nvGrpSpPr>
          <p:grpSpPr>
            <a:xfrm>
              <a:off x="10938591" y="307380"/>
              <a:ext cx="1151583" cy="2226945"/>
              <a:chOff x="4754869" y="1270635"/>
              <a:chExt cx="1151583" cy="2226945"/>
            </a:xfrm>
          </p:grpSpPr>
          <p:grpSp>
            <p:nvGrpSpPr>
              <p:cNvPr id="899" name="Google Shape;899;p7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900" name="Google Shape;900;p7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7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2" name="Google Shape;902;p7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903" name="Google Shape;903;p7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7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5" name="Google Shape;905;p7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906" name="Google Shape;906;p7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7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8" name="Google Shape;908;p7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1" name="Google Shape;911;p7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912" name="Google Shape;912;p7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7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4" name="Google Shape;914;p7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915" name="Google Shape;915;p7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7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7" name="Google Shape;917;p7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918" name="Google Shape;918;p7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7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0" name="Google Shape;920;p7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921" name="Google Shape;921;p7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7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23" name="Google Shape;923;p7"/>
            <p:cNvGrpSpPr/>
            <p:nvPr/>
          </p:nvGrpSpPr>
          <p:grpSpPr>
            <a:xfrm>
              <a:off x="9144091" y="290234"/>
              <a:ext cx="255031" cy="2229112"/>
              <a:chOff x="2960369" y="1253489"/>
              <a:chExt cx="255031" cy="2229112"/>
            </a:xfrm>
          </p:grpSpPr>
          <p:grpSp>
            <p:nvGrpSpPr>
              <p:cNvPr id="924" name="Google Shape;924;p7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925" name="Google Shape;925;p7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7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7" name="Google Shape;927;p7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928" name="Google Shape;928;p7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7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30" name="Google Shape;930;p7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931" name="Google Shape;931;p7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7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7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934" name="Google Shape;934;p7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7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7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937" name="Google Shape;937;p7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7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39" name="Google Shape;939;p7"/>
            <p:cNvSpPr/>
            <p:nvPr/>
          </p:nvSpPr>
          <p:spPr>
            <a:xfrm rot="8617848" flipH="1">
              <a:off x="10724649" y="320291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0" name="Google Shape;940;p7"/>
            <p:cNvGrpSpPr/>
            <p:nvPr/>
          </p:nvGrpSpPr>
          <p:grpSpPr>
            <a:xfrm flipH="1">
              <a:off x="6156414" y="27507"/>
              <a:ext cx="6258064" cy="611637"/>
              <a:chOff x="-163907" y="1183760"/>
              <a:chExt cx="6258064" cy="611637"/>
            </a:xfrm>
          </p:grpSpPr>
          <p:sp>
            <p:nvSpPr>
              <p:cNvPr id="941" name="Google Shape;941;p7"/>
              <p:cNvSpPr/>
              <p:nvPr/>
            </p:nvSpPr>
            <p:spPr>
              <a:xfrm>
                <a:off x="1379250" y="1615283"/>
                <a:ext cx="148437" cy="134439"/>
              </a:xfrm>
              <a:custGeom>
                <a:avLst/>
                <a:gdLst/>
                <a:ahLst/>
                <a:cxnLst/>
                <a:rect l="l" t="t" r="r" b="b"/>
                <a:pathLst>
                  <a:path w="148437" h="134439" extrusionOk="0">
                    <a:moveTo>
                      <a:pt x="53627" y="0"/>
                    </a:moveTo>
                    <a:lnTo>
                      <a:pt x="111329" y="9814"/>
                    </a:lnTo>
                    <a:lnTo>
                      <a:pt x="148437" y="12270"/>
                    </a:lnTo>
                    <a:lnTo>
                      <a:pt x="100922" y="56995"/>
                    </a:lnTo>
                    <a:cubicBezTo>
                      <a:pt x="77975" y="80636"/>
                      <a:pt x="57278" y="104154"/>
                      <a:pt x="41536" y="124867"/>
                    </a:cubicBezTo>
                    <a:cubicBezTo>
                      <a:pt x="26087" y="146853"/>
                      <a:pt x="-8657" y="127287"/>
                      <a:pt x="1995" y="103234"/>
                    </a:cubicBezTo>
                    <a:cubicBezTo>
                      <a:pt x="8480" y="85691"/>
                      <a:pt x="16879" y="66646"/>
                      <a:pt x="26901" y="46870"/>
                    </a:cubicBezTo>
                    <a:lnTo>
                      <a:pt x="536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-163907" y="1183760"/>
                <a:ext cx="6258064" cy="611637"/>
              </a:xfrm>
              <a:custGeom>
                <a:avLst/>
                <a:gdLst/>
                <a:ahLst/>
                <a:cxnLst/>
                <a:rect l="l" t="t" r="r" b="b"/>
                <a:pathLst>
                  <a:path w="3378172" h="315277" extrusionOk="0">
                    <a:moveTo>
                      <a:pt x="3374708" y="0"/>
                    </a:moveTo>
                    <a:cubicBezTo>
                      <a:pt x="3374708" y="0"/>
                      <a:pt x="3374708" y="952"/>
                      <a:pt x="3373755" y="1905"/>
                    </a:cubicBezTo>
                    <a:cubicBezTo>
                      <a:pt x="3368040" y="7620"/>
                      <a:pt x="3360420" y="10477"/>
                      <a:pt x="3351848" y="11430"/>
                    </a:cubicBezTo>
                    <a:cubicBezTo>
                      <a:pt x="3339465" y="13335"/>
                      <a:pt x="3328035" y="16192"/>
                      <a:pt x="3316605" y="19050"/>
                    </a:cubicBezTo>
                    <a:cubicBezTo>
                      <a:pt x="3289935" y="24765"/>
                      <a:pt x="3262313" y="27622"/>
                      <a:pt x="3236595" y="36195"/>
                    </a:cubicBezTo>
                    <a:cubicBezTo>
                      <a:pt x="3221355" y="41910"/>
                      <a:pt x="3211830" y="50482"/>
                      <a:pt x="3200400" y="60960"/>
                    </a:cubicBezTo>
                    <a:cubicBezTo>
                      <a:pt x="3191828" y="69532"/>
                      <a:pt x="3182303" y="76200"/>
                      <a:pt x="3171825" y="82867"/>
                    </a:cubicBezTo>
                    <a:cubicBezTo>
                      <a:pt x="3154680" y="94298"/>
                      <a:pt x="3134678" y="112395"/>
                      <a:pt x="3113723" y="114300"/>
                    </a:cubicBezTo>
                    <a:cubicBezTo>
                      <a:pt x="3084195" y="117157"/>
                      <a:pt x="3054668" y="115252"/>
                      <a:pt x="3025140" y="115252"/>
                    </a:cubicBezTo>
                    <a:cubicBezTo>
                      <a:pt x="2996565" y="115252"/>
                      <a:pt x="2967990" y="120015"/>
                      <a:pt x="2939415" y="122872"/>
                    </a:cubicBezTo>
                    <a:cubicBezTo>
                      <a:pt x="2908935" y="126682"/>
                      <a:pt x="2878455" y="126682"/>
                      <a:pt x="2847975" y="128588"/>
                    </a:cubicBezTo>
                    <a:cubicBezTo>
                      <a:pt x="2833688" y="129540"/>
                      <a:pt x="2820353" y="131445"/>
                      <a:pt x="2806065" y="131445"/>
                    </a:cubicBezTo>
                    <a:cubicBezTo>
                      <a:pt x="2799398" y="131445"/>
                      <a:pt x="2792730" y="130493"/>
                      <a:pt x="2786063" y="131445"/>
                    </a:cubicBezTo>
                    <a:cubicBezTo>
                      <a:pt x="2782253" y="132397"/>
                      <a:pt x="2779395" y="132397"/>
                      <a:pt x="2775585" y="133350"/>
                    </a:cubicBezTo>
                    <a:cubicBezTo>
                      <a:pt x="2775585" y="133350"/>
                      <a:pt x="2775585" y="133350"/>
                      <a:pt x="2775585" y="133350"/>
                    </a:cubicBezTo>
                    <a:cubicBezTo>
                      <a:pt x="2742248" y="140970"/>
                      <a:pt x="2708910" y="149543"/>
                      <a:pt x="2675573" y="158115"/>
                    </a:cubicBezTo>
                    <a:cubicBezTo>
                      <a:pt x="2644140" y="166688"/>
                      <a:pt x="2614613" y="180022"/>
                      <a:pt x="2583180" y="187643"/>
                    </a:cubicBezTo>
                    <a:cubicBezTo>
                      <a:pt x="2552700" y="195263"/>
                      <a:pt x="2521268" y="201930"/>
                      <a:pt x="2489835" y="201930"/>
                    </a:cubicBezTo>
                    <a:cubicBezTo>
                      <a:pt x="2460308" y="201930"/>
                      <a:pt x="2431733" y="189547"/>
                      <a:pt x="2404110" y="180022"/>
                    </a:cubicBezTo>
                    <a:cubicBezTo>
                      <a:pt x="2369820" y="167640"/>
                      <a:pt x="2331720" y="166688"/>
                      <a:pt x="2296478" y="166688"/>
                    </a:cubicBezTo>
                    <a:cubicBezTo>
                      <a:pt x="2263140" y="166688"/>
                      <a:pt x="2228850" y="167640"/>
                      <a:pt x="2195513" y="168593"/>
                    </a:cubicBezTo>
                    <a:cubicBezTo>
                      <a:pt x="2165985" y="169545"/>
                      <a:pt x="2136458" y="171450"/>
                      <a:pt x="2105978" y="169545"/>
                    </a:cubicBezTo>
                    <a:cubicBezTo>
                      <a:pt x="2089785" y="168593"/>
                      <a:pt x="2073593" y="167640"/>
                      <a:pt x="2057400" y="167640"/>
                    </a:cubicBezTo>
                    <a:cubicBezTo>
                      <a:pt x="2043113" y="167640"/>
                      <a:pt x="2028825" y="170497"/>
                      <a:pt x="2015490" y="168593"/>
                    </a:cubicBezTo>
                    <a:cubicBezTo>
                      <a:pt x="2014538" y="168593"/>
                      <a:pt x="2014538" y="167640"/>
                      <a:pt x="2014538" y="167640"/>
                    </a:cubicBezTo>
                    <a:cubicBezTo>
                      <a:pt x="2014538" y="167640"/>
                      <a:pt x="2014538" y="167640"/>
                      <a:pt x="2014538" y="167640"/>
                    </a:cubicBezTo>
                    <a:cubicBezTo>
                      <a:pt x="1956435" y="164783"/>
                      <a:pt x="1899285" y="158115"/>
                      <a:pt x="1842135" y="149543"/>
                    </a:cubicBezTo>
                    <a:cubicBezTo>
                      <a:pt x="1809750" y="144780"/>
                      <a:pt x="1776413" y="148590"/>
                      <a:pt x="1744028" y="153352"/>
                    </a:cubicBezTo>
                    <a:cubicBezTo>
                      <a:pt x="1712595" y="157163"/>
                      <a:pt x="1680210" y="160020"/>
                      <a:pt x="1648778" y="160020"/>
                    </a:cubicBezTo>
                    <a:cubicBezTo>
                      <a:pt x="1618298" y="160020"/>
                      <a:pt x="1587818" y="156210"/>
                      <a:pt x="1557338" y="151447"/>
                    </a:cubicBezTo>
                    <a:cubicBezTo>
                      <a:pt x="1527810" y="146685"/>
                      <a:pt x="1498283" y="141922"/>
                      <a:pt x="1469708" y="132397"/>
                    </a:cubicBezTo>
                    <a:cubicBezTo>
                      <a:pt x="1440180" y="122872"/>
                      <a:pt x="1414463" y="106680"/>
                      <a:pt x="1384935" y="95250"/>
                    </a:cubicBezTo>
                    <a:cubicBezTo>
                      <a:pt x="1369695" y="89535"/>
                      <a:pt x="1353503" y="89535"/>
                      <a:pt x="1337310" y="90488"/>
                    </a:cubicBezTo>
                    <a:cubicBezTo>
                      <a:pt x="1327785" y="91440"/>
                      <a:pt x="1318260" y="93345"/>
                      <a:pt x="1308735" y="94298"/>
                    </a:cubicBezTo>
                    <a:cubicBezTo>
                      <a:pt x="1307783" y="95250"/>
                      <a:pt x="1306830" y="96202"/>
                      <a:pt x="1305878" y="96202"/>
                    </a:cubicBezTo>
                    <a:cubicBezTo>
                      <a:pt x="1279208" y="98107"/>
                      <a:pt x="1253490" y="100965"/>
                      <a:pt x="1227773" y="105727"/>
                    </a:cubicBezTo>
                    <a:cubicBezTo>
                      <a:pt x="1202055" y="110490"/>
                      <a:pt x="1176338" y="119063"/>
                      <a:pt x="1151573" y="124777"/>
                    </a:cubicBezTo>
                    <a:cubicBezTo>
                      <a:pt x="1099185" y="137160"/>
                      <a:pt x="1047750" y="139065"/>
                      <a:pt x="995363" y="139065"/>
                    </a:cubicBezTo>
                    <a:cubicBezTo>
                      <a:pt x="968693" y="139065"/>
                      <a:pt x="942975" y="139065"/>
                      <a:pt x="916305" y="136208"/>
                    </a:cubicBezTo>
                    <a:cubicBezTo>
                      <a:pt x="890588" y="133350"/>
                      <a:pt x="865823" y="126682"/>
                      <a:pt x="840105" y="123825"/>
                    </a:cubicBezTo>
                    <a:cubicBezTo>
                      <a:pt x="826770" y="121920"/>
                      <a:pt x="813435" y="120967"/>
                      <a:pt x="800100" y="120015"/>
                    </a:cubicBezTo>
                    <a:cubicBezTo>
                      <a:pt x="799148" y="120015"/>
                      <a:pt x="799148" y="120015"/>
                      <a:pt x="798195" y="120015"/>
                    </a:cubicBezTo>
                    <a:cubicBezTo>
                      <a:pt x="782003" y="117157"/>
                      <a:pt x="764858" y="117157"/>
                      <a:pt x="747713" y="119063"/>
                    </a:cubicBezTo>
                    <a:cubicBezTo>
                      <a:pt x="745808" y="119063"/>
                      <a:pt x="742950" y="119063"/>
                      <a:pt x="741045" y="119063"/>
                    </a:cubicBezTo>
                    <a:cubicBezTo>
                      <a:pt x="722948" y="118110"/>
                      <a:pt x="704850" y="119063"/>
                      <a:pt x="687705" y="119063"/>
                    </a:cubicBezTo>
                    <a:cubicBezTo>
                      <a:pt x="652463" y="120015"/>
                      <a:pt x="618173" y="121920"/>
                      <a:pt x="583883" y="125730"/>
                    </a:cubicBezTo>
                    <a:cubicBezTo>
                      <a:pt x="567690" y="127635"/>
                      <a:pt x="550545" y="127635"/>
                      <a:pt x="534353" y="128588"/>
                    </a:cubicBezTo>
                    <a:cubicBezTo>
                      <a:pt x="518160" y="129540"/>
                      <a:pt x="501968" y="132397"/>
                      <a:pt x="485775" y="134302"/>
                    </a:cubicBezTo>
                    <a:cubicBezTo>
                      <a:pt x="454343" y="140018"/>
                      <a:pt x="421958" y="138113"/>
                      <a:pt x="389573" y="140970"/>
                    </a:cubicBezTo>
                    <a:cubicBezTo>
                      <a:pt x="355283" y="143827"/>
                      <a:pt x="320040" y="145733"/>
                      <a:pt x="285750" y="144780"/>
                    </a:cubicBezTo>
                    <a:cubicBezTo>
                      <a:pt x="248603" y="143827"/>
                      <a:pt x="212408" y="146685"/>
                      <a:pt x="175260" y="150495"/>
                    </a:cubicBezTo>
                    <a:cubicBezTo>
                      <a:pt x="140970" y="153352"/>
                      <a:pt x="105728" y="157163"/>
                      <a:pt x="70485" y="158115"/>
                    </a:cubicBezTo>
                    <a:cubicBezTo>
                      <a:pt x="55245" y="158115"/>
                      <a:pt x="40958" y="157163"/>
                      <a:pt x="25718" y="157163"/>
                    </a:cubicBezTo>
                    <a:cubicBezTo>
                      <a:pt x="17145" y="157163"/>
                      <a:pt x="8573" y="155258"/>
                      <a:pt x="0" y="154305"/>
                    </a:cubicBezTo>
                    <a:cubicBezTo>
                      <a:pt x="5715" y="158115"/>
                      <a:pt x="10478" y="162877"/>
                      <a:pt x="12383" y="168593"/>
                    </a:cubicBezTo>
                    <a:cubicBezTo>
                      <a:pt x="14288" y="177165"/>
                      <a:pt x="40005" y="174308"/>
                      <a:pt x="46673" y="177165"/>
                    </a:cubicBezTo>
                    <a:cubicBezTo>
                      <a:pt x="50483" y="179070"/>
                      <a:pt x="55245" y="183833"/>
                      <a:pt x="49530" y="186690"/>
                    </a:cubicBezTo>
                    <a:cubicBezTo>
                      <a:pt x="46673" y="188595"/>
                      <a:pt x="42863" y="188595"/>
                      <a:pt x="40005" y="188595"/>
                    </a:cubicBezTo>
                    <a:cubicBezTo>
                      <a:pt x="32385" y="189547"/>
                      <a:pt x="47625" y="202883"/>
                      <a:pt x="49530" y="204788"/>
                    </a:cubicBezTo>
                    <a:cubicBezTo>
                      <a:pt x="59055" y="215265"/>
                      <a:pt x="72390" y="222885"/>
                      <a:pt x="80010" y="235268"/>
                    </a:cubicBezTo>
                    <a:cubicBezTo>
                      <a:pt x="86678" y="245745"/>
                      <a:pt x="86678" y="254318"/>
                      <a:pt x="85725" y="266700"/>
                    </a:cubicBezTo>
                    <a:cubicBezTo>
                      <a:pt x="84773" y="278130"/>
                      <a:pt x="112395" y="266700"/>
                      <a:pt x="117158" y="270510"/>
                    </a:cubicBezTo>
                    <a:cubicBezTo>
                      <a:pt x="120968" y="274320"/>
                      <a:pt x="115253" y="279083"/>
                      <a:pt x="112395" y="280988"/>
                    </a:cubicBezTo>
                    <a:cubicBezTo>
                      <a:pt x="108585" y="283845"/>
                      <a:pt x="103823" y="283845"/>
                      <a:pt x="99060" y="285750"/>
                    </a:cubicBezTo>
                    <a:cubicBezTo>
                      <a:pt x="93345" y="287655"/>
                      <a:pt x="102870" y="299085"/>
                      <a:pt x="104775" y="300990"/>
                    </a:cubicBezTo>
                    <a:cubicBezTo>
                      <a:pt x="106680" y="303847"/>
                      <a:pt x="111443" y="310515"/>
                      <a:pt x="111443" y="315278"/>
                    </a:cubicBezTo>
                    <a:cubicBezTo>
                      <a:pt x="116205" y="313372"/>
                      <a:pt x="120968" y="311468"/>
                      <a:pt x="125730" y="308610"/>
                    </a:cubicBezTo>
                    <a:cubicBezTo>
                      <a:pt x="159068" y="295275"/>
                      <a:pt x="193358" y="282893"/>
                      <a:pt x="228600" y="274320"/>
                    </a:cubicBezTo>
                    <a:cubicBezTo>
                      <a:pt x="262890" y="265747"/>
                      <a:pt x="298133" y="263843"/>
                      <a:pt x="333375" y="260985"/>
                    </a:cubicBezTo>
                    <a:cubicBezTo>
                      <a:pt x="368618" y="258127"/>
                      <a:pt x="403860" y="259080"/>
                      <a:pt x="439103" y="260033"/>
                    </a:cubicBezTo>
                    <a:cubicBezTo>
                      <a:pt x="477203" y="260985"/>
                      <a:pt x="514350" y="256222"/>
                      <a:pt x="552450" y="253365"/>
                    </a:cubicBezTo>
                    <a:cubicBezTo>
                      <a:pt x="625793" y="248602"/>
                      <a:pt x="698183" y="245745"/>
                      <a:pt x="771525" y="241935"/>
                    </a:cubicBezTo>
                    <a:cubicBezTo>
                      <a:pt x="807720" y="240030"/>
                      <a:pt x="843915" y="236220"/>
                      <a:pt x="881063" y="236220"/>
                    </a:cubicBezTo>
                    <a:cubicBezTo>
                      <a:pt x="916305" y="236220"/>
                      <a:pt x="951548" y="238125"/>
                      <a:pt x="986790" y="239077"/>
                    </a:cubicBezTo>
                    <a:cubicBezTo>
                      <a:pt x="986790" y="239077"/>
                      <a:pt x="986790" y="239077"/>
                      <a:pt x="986790" y="239077"/>
                    </a:cubicBezTo>
                    <a:cubicBezTo>
                      <a:pt x="992505" y="238125"/>
                      <a:pt x="998220" y="237172"/>
                      <a:pt x="1003935" y="236220"/>
                    </a:cubicBezTo>
                    <a:cubicBezTo>
                      <a:pt x="1019175" y="233363"/>
                      <a:pt x="1033463" y="230505"/>
                      <a:pt x="1047750" y="225743"/>
                    </a:cubicBezTo>
                    <a:cubicBezTo>
                      <a:pt x="1073468" y="217170"/>
                      <a:pt x="1097280" y="206693"/>
                      <a:pt x="1123950" y="202883"/>
                    </a:cubicBezTo>
                    <a:cubicBezTo>
                      <a:pt x="1152525" y="198120"/>
                      <a:pt x="1181100" y="197168"/>
                      <a:pt x="1209675" y="195263"/>
                    </a:cubicBezTo>
                    <a:cubicBezTo>
                      <a:pt x="1239203" y="193358"/>
                      <a:pt x="1267778" y="190500"/>
                      <a:pt x="1297305" y="188595"/>
                    </a:cubicBezTo>
                    <a:cubicBezTo>
                      <a:pt x="1327785" y="186690"/>
                      <a:pt x="1359218" y="181927"/>
                      <a:pt x="1389698" y="181927"/>
                    </a:cubicBezTo>
                    <a:cubicBezTo>
                      <a:pt x="1414463" y="181927"/>
                      <a:pt x="1440180" y="183833"/>
                      <a:pt x="1463040" y="192405"/>
                    </a:cubicBezTo>
                    <a:cubicBezTo>
                      <a:pt x="1489710" y="201930"/>
                      <a:pt x="1509713" y="219075"/>
                      <a:pt x="1538288" y="222885"/>
                    </a:cubicBezTo>
                    <a:cubicBezTo>
                      <a:pt x="1541145" y="222885"/>
                      <a:pt x="1543050" y="223838"/>
                      <a:pt x="1545908" y="223838"/>
                    </a:cubicBezTo>
                    <a:cubicBezTo>
                      <a:pt x="1548765" y="223838"/>
                      <a:pt x="1551623" y="222885"/>
                      <a:pt x="1553528" y="222885"/>
                    </a:cubicBezTo>
                    <a:cubicBezTo>
                      <a:pt x="1561148" y="221933"/>
                      <a:pt x="1568768" y="220980"/>
                      <a:pt x="1575435" y="220980"/>
                    </a:cubicBezTo>
                    <a:cubicBezTo>
                      <a:pt x="1590675" y="220980"/>
                      <a:pt x="1605915" y="216218"/>
                      <a:pt x="1621155" y="215265"/>
                    </a:cubicBezTo>
                    <a:cubicBezTo>
                      <a:pt x="1622108" y="215265"/>
                      <a:pt x="1624013" y="215265"/>
                      <a:pt x="1624965" y="215265"/>
                    </a:cubicBezTo>
                    <a:cubicBezTo>
                      <a:pt x="1624965" y="215265"/>
                      <a:pt x="1625918" y="215265"/>
                      <a:pt x="1625918" y="215265"/>
                    </a:cubicBezTo>
                    <a:cubicBezTo>
                      <a:pt x="1637348" y="216218"/>
                      <a:pt x="1648778" y="220027"/>
                      <a:pt x="1659255" y="223838"/>
                    </a:cubicBezTo>
                    <a:cubicBezTo>
                      <a:pt x="1674495" y="228600"/>
                      <a:pt x="1688783" y="233363"/>
                      <a:pt x="1704023" y="237172"/>
                    </a:cubicBezTo>
                    <a:cubicBezTo>
                      <a:pt x="1719263" y="240983"/>
                      <a:pt x="1735455" y="246697"/>
                      <a:pt x="1750695" y="249555"/>
                    </a:cubicBezTo>
                    <a:cubicBezTo>
                      <a:pt x="1766888" y="252413"/>
                      <a:pt x="1783080" y="249555"/>
                      <a:pt x="1799273" y="248602"/>
                    </a:cubicBezTo>
                    <a:cubicBezTo>
                      <a:pt x="1828800" y="246697"/>
                      <a:pt x="1858328" y="242888"/>
                      <a:pt x="1887855" y="245745"/>
                    </a:cubicBezTo>
                    <a:cubicBezTo>
                      <a:pt x="1905953" y="246697"/>
                      <a:pt x="1925003" y="245745"/>
                      <a:pt x="1943100" y="245745"/>
                    </a:cubicBezTo>
                    <a:cubicBezTo>
                      <a:pt x="1957388" y="245745"/>
                      <a:pt x="1972628" y="247650"/>
                      <a:pt x="1986915" y="248602"/>
                    </a:cubicBezTo>
                    <a:cubicBezTo>
                      <a:pt x="2019300" y="249555"/>
                      <a:pt x="2050733" y="249555"/>
                      <a:pt x="2083118" y="250508"/>
                    </a:cubicBezTo>
                    <a:cubicBezTo>
                      <a:pt x="2092643" y="250508"/>
                      <a:pt x="2102168" y="251460"/>
                      <a:pt x="2111693" y="250508"/>
                    </a:cubicBezTo>
                    <a:cubicBezTo>
                      <a:pt x="2119313" y="249555"/>
                      <a:pt x="2127885" y="247650"/>
                      <a:pt x="2135505" y="247650"/>
                    </a:cubicBezTo>
                    <a:cubicBezTo>
                      <a:pt x="2149793" y="247650"/>
                      <a:pt x="2164080" y="246697"/>
                      <a:pt x="2178368" y="246697"/>
                    </a:cubicBezTo>
                    <a:cubicBezTo>
                      <a:pt x="2207895" y="245745"/>
                      <a:pt x="2238375" y="248602"/>
                      <a:pt x="2267903" y="251460"/>
                    </a:cubicBezTo>
                    <a:cubicBezTo>
                      <a:pt x="2268855" y="251460"/>
                      <a:pt x="2269808" y="252413"/>
                      <a:pt x="2269808" y="252413"/>
                    </a:cubicBezTo>
                    <a:cubicBezTo>
                      <a:pt x="2273618" y="253365"/>
                      <a:pt x="2276475" y="253365"/>
                      <a:pt x="2280285" y="253365"/>
                    </a:cubicBezTo>
                    <a:cubicBezTo>
                      <a:pt x="2303145" y="256222"/>
                      <a:pt x="2326005" y="258127"/>
                      <a:pt x="2349818" y="260985"/>
                    </a:cubicBezTo>
                    <a:cubicBezTo>
                      <a:pt x="2394585" y="265747"/>
                      <a:pt x="2439353" y="277178"/>
                      <a:pt x="2484120" y="280035"/>
                    </a:cubicBezTo>
                    <a:cubicBezTo>
                      <a:pt x="2531745" y="282893"/>
                      <a:pt x="2578418" y="266700"/>
                      <a:pt x="2624138" y="252413"/>
                    </a:cubicBezTo>
                    <a:cubicBezTo>
                      <a:pt x="2646998" y="245745"/>
                      <a:pt x="2668905" y="239077"/>
                      <a:pt x="2691765" y="231458"/>
                    </a:cubicBezTo>
                    <a:cubicBezTo>
                      <a:pt x="2712720" y="224790"/>
                      <a:pt x="2733675" y="217170"/>
                      <a:pt x="2755583" y="217170"/>
                    </a:cubicBezTo>
                    <a:cubicBezTo>
                      <a:pt x="2756535" y="217170"/>
                      <a:pt x="2756535" y="217170"/>
                      <a:pt x="2757488" y="217170"/>
                    </a:cubicBezTo>
                    <a:cubicBezTo>
                      <a:pt x="2762250" y="216218"/>
                      <a:pt x="2767013" y="217170"/>
                      <a:pt x="2771775" y="216218"/>
                    </a:cubicBezTo>
                    <a:cubicBezTo>
                      <a:pt x="2783205" y="214313"/>
                      <a:pt x="2793683" y="212408"/>
                      <a:pt x="2806065" y="211455"/>
                    </a:cubicBezTo>
                    <a:cubicBezTo>
                      <a:pt x="2829878" y="210502"/>
                      <a:pt x="2853690" y="209550"/>
                      <a:pt x="2878455" y="208597"/>
                    </a:cubicBezTo>
                    <a:cubicBezTo>
                      <a:pt x="2902268" y="207645"/>
                      <a:pt x="2927033" y="206693"/>
                      <a:pt x="2950845" y="206693"/>
                    </a:cubicBezTo>
                    <a:cubicBezTo>
                      <a:pt x="2975610" y="206693"/>
                      <a:pt x="2999423" y="209550"/>
                      <a:pt x="3024188" y="207645"/>
                    </a:cubicBezTo>
                    <a:cubicBezTo>
                      <a:pt x="3048953" y="206693"/>
                      <a:pt x="3073718" y="206693"/>
                      <a:pt x="3097530" y="211455"/>
                    </a:cubicBezTo>
                    <a:cubicBezTo>
                      <a:pt x="3119438" y="216218"/>
                      <a:pt x="3140393" y="222885"/>
                      <a:pt x="3161348" y="230505"/>
                    </a:cubicBezTo>
                    <a:cubicBezTo>
                      <a:pt x="3182303" y="239077"/>
                      <a:pt x="3201353" y="251460"/>
                      <a:pt x="3224213" y="254318"/>
                    </a:cubicBezTo>
                    <a:cubicBezTo>
                      <a:pt x="3243263" y="257175"/>
                      <a:pt x="3260408" y="262890"/>
                      <a:pt x="3278505" y="266700"/>
                    </a:cubicBezTo>
                    <a:cubicBezTo>
                      <a:pt x="3278505" y="263843"/>
                      <a:pt x="3279458" y="259080"/>
                      <a:pt x="3280410" y="258127"/>
                    </a:cubicBezTo>
                    <a:cubicBezTo>
                      <a:pt x="3284220" y="244793"/>
                      <a:pt x="3285173" y="230505"/>
                      <a:pt x="3289935" y="218122"/>
                    </a:cubicBezTo>
                    <a:cubicBezTo>
                      <a:pt x="3294698" y="206693"/>
                      <a:pt x="3302318" y="195263"/>
                      <a:pt x="3309938" y="186690"/>
                    </a:cubicBezTo>
                    <a:cubicBezTo>
                      <a:pt x="3320415" y="175260"/>
                      <a:pt x="3331845" y="167640"/>
                      <a:pt x="3343275" y="157163"/>
                    </a:cubicBezTo>
                    <a:cubicBezTo>
                      <a:pt x="3348038" y="153352"/>
                      <a:pt x="3352800" y="148590"/>
                      <a:pt x="3357563" y="145733"/>
                    </a:cubicBezTo>
                    <a:cubicBezTo>
                      <a:pt x="3361373" y="142875"/>
                      <a:pt x="3365183" y="140970"/>
                      <a:pt x="3368993" y="139065"/>
                    </a:cubicBezTo>
                    <a:cubicBezTo>
                      <a:pt x="3368040" y="138113"/>
                      <a:pt x="3367088" y="137160"/>
                      <a:pt x="3365183" y="137160"/>
                    </a:cubicBezTo>
                    <a:cubicBezTo>
                      <a:pt x="3363278" y="137160"/>
                      <a:pt x="3360420" y="137160"/>
                      <a:pt x="3358515" y="137160"/>
                    </a:cubicBezTo>
                    <a:cubicBezTo>
                      <a:pt x="3348990" y="138113"/>
                      <a:pt x="3339465" y="138113"/>
                      <a:pt x="3329940" y="140018"/>
                    </a:cubicBezTo>
                    <a:cubicBezTo>
                      <a:pt x="3317558" y="141922"/>
                      <a:pt x="3305175" y="142875"/>
                      <a:pt x="3292793" y="144780"/>
                    </a:cubicBezTo>
                    <a:cubicBezTo>
                      <a:pt x="3283268" y="145733"/>
                      <a:pt x="3274695" y="148590"/>
                      <a:pt x="3265170" y="149543"/>
                    </a:cubicBezTo>
                    <a:cubicBezTo>
                      <a:pt x="3239453" y="151447"/>
                      <a:pt x="3215640" y="143827"/>
                      <a:pt x="3190875" y="144780"/>
                    </a:cubicBezTo>
                    <a:cubicBezTo>
                      <a:pt x="3164205" y="146685"/>
                      <a:pt x="3141345" y="154305"/>
                      <a:pt x="3115628" y="160972"/>
                    </a:cubicBezTo>
                    <a:cubicBezTo>
                      <a:pt x="3113723" y="160972"/>
                      <a:pt x="3113723" y="159068"/>
                      <a:pt x="3115628" y="159068"/>
                    </a:cubicBezTo>
                    <a:cubicBezTo>
                      <a:pt x="3136583" y="151447"/>
                      <a:pt x="3157538" y="143827"/>
                      <a:pt x="3180398" y="140970"/>
                    </a:cubicBezTo>
                    <a:cubicBezTo>
                      <a:pt x="3220403" y="122872"/>
                      <a:pt x="3228975" y="70485"/>
                      <a:pt x="3268028" y="50482"/>
                    </a:cubicBezTo>
                    <a:cubicBezTo>
                      <a:pt x="3285173" y="41910"/>
                      <a:pt x="3305175" y="33338"/>
                      <a:pt x="3324225" y="29527"/>
                    </a:cubicBezTo>
                    <a:cubicBezTo>
                      <a:pt x="3335655" y="27622"/>
                      <a:pt x="3347085" y="26670"/>
                      <a:pt x="3358515" y="25717"/>
                    </a:cubicBezTo>
                    <a:cubicBezTo>
                      <a:pt x="3361373" y="25717"/>
                      <a:pt x="3375660" y="25717"/>
                      <a:pt x="3376613" y="20955"/>
                    </a:cubicBezTo>
                    <a:cubicBezTo>
                      <a:pt x="3377565" y="14288"/>
                      <a:pt x="3380423" y="952"/>
                      <a:pt x="3374708" y="0"/>
                    </a:cubicBezTo>
                    <a:close/>
                  </a:path>
                </a:pathLst>
              </a:custGeom>
              <a:solidFill>
                <a:srgbClr val="AF66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3" name="Google Shape;943;p7"/>
            <p:cNvGrpSpPr/>
            <p:nvPr/>
          </p:nvGrpSpPr>
          <p:grpSpPr>
            <a:xfrm rot="9323156" flipH="1">
              <a:off x="11078108" y="726388"/>
              <a:ext cx="601097" cy="1379391"/>
              <a:chOff x="4564559" y="2755331"/>
              <a:chExt cx="751379" cy="1724255"/>
            </a:xfrm>
          </p:grpSpPr>
          <p:sp>
            <p:nvSpPr>
              <p:cNvPr id="944" name="Google Shape;944;p7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6" name="Google Shape;946;p7"/>
            <p:cNvGrpSpPr/>
            <p:nvPr/>
          </p:nvGrpSpPr>
          <p:grpSpPr>
            <a:xfrm rot="-8658896">
              <a:off x="10569699" y="353571"/>
              <a:ext cx="725994" cy="1575601"/>
              <a:chOff x="5685287" y="2863915"/>
              <a:chExt cx="907616" cy="1969770"/>
            </a:xfrm>
          </p:grpSpPr>
          <p:sp>
            <p:nvSpPr>
              <p:cNvPr id="947" name="Google Shape;947;p7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7"/>
            <p:cNvGrpSpPr/>
            <p:nvPr/>
          </p:nvGrpSpPr>
          <p:grpSpPr>
            <a:xfrm rot="10175364" flipH="1">
              <a:off x="10690501" y="302565"/>
              <a:ext cx="605031" cy="1387040"/>
              <a:chOff x="6209083" y="1899986"/>
              <a:chExt cx="1085697" cy="2488974"/>
            </a:xfrm>
          </p:grpSpPr>
          <p:sp>
            <p:nvSpPr>
              <p:cNvPr id="951" name="Google Shape;951;p7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7"/>
            <p:cNvGrpSpPr/>
            <p:nvPr/>
          </p:nvGrpSpPr>
          <p:grpSpPr>
            <a:xfrm rot="7974174" flipH="1">
              <a:off x="10892641" y="76542"/>
              <a:ext cx="821066" cy="1403814"/>
              <a:chOff x="7981884" y="2154029"/>
              <a:chExt cx="1026344" cy="1781575"/>
            </a:xfrm>
          </p:grpSpPr>
          <p:sp>
            <p:nvSpPr>
              <p:cNvPr id="954" name="Google Shape;954;p7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7"/>
            <p:cNvGrpSpPr/>
            <p:nvPr/>
          </p:nvGrpSpPr>
          <p:grpSpPr>
            <a:xfrm rot="-10357414" flipH="1">
              <a:off x="10476660" y="312533"/>
              <a:ext cx="431258" cy="947377"/>
              <a:chOff x="7793199" y="3142045"/>
              <a:chExt cx="539126" cy="1184339"/>
            </a:xfrm>
          </p:grpSpPr>
          <p:sp>
            <p:nvSpPr>
              <p:cNvPr id="957" name="Google Shape;957;p7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9" name="Google Shape;959;p7" descr="Monkey"/>
            <p:cNvSpPr/>
            <p:nvPr/>
          </p:nvSpPr>
          <p:spPr>
            <a:xfrm rot="952271" flipH="1">
              <a:off x="8178573" y="778084"/>
              <a:ext cx="474614" cy="722279"/>
            </a:xfrm>
            <a:custGeom>
              <a:avLst/>
              <a:gdLst/>
              <a:ahLst/>
              <a:cxnLst/>
              <a:rect l="l" t="t" r="r" b="b"/>
              <a:pathLst>
                <a:path w="895140" h="1362245" extrusionOk="0">
                  <a:moveTo>
                    <a:pt x="230430" y="0"/>
                  </a:moveTo>
                  <a:cubicBezTo>
                    <a:pt x="357693" y="0"/>
                    <a:pt x="460859" y="103166"/>
                    <a:pt x="460859" y="230429"/>
                  </a:cubicBezTo>
                  <a:lnTo>
                    <a:pt x="524229" y="994297"/>
                  </a:lnTo>
                  <a:cubicBezTo>
                    <a:pt x="579710" y="1221666"/>
                    <a:pt x="721368" y="1189007"/>
                    <a:pt x="793748" y="1214422"/>
                  </a:cubicBezTo>
                  <a:lnTo>
                    <a:pt x="895140" y="1362245"/>
                  </a:lnTo>
                  <a:cubicBezTo>
                    <a:pt x="826169" y="1339240"/>
                    <a:pt x="455760" y="1410298"/>
                    <a:pt x="379924" y="1076391"/>
                  </a:cubicBezTo>
                  <a:lnTo>
                    <a:pt x="288037" y="233310"/>
                  </a:lnTo>
                  <a:cubicBezTo>
                    <a:pt x="288037" y="201493"/>
                    <a:pt x="262246" y="175702"/>
                    <a:pt x="230430" y="175702"/>
                  </a:cubicBezTo>
                  <a:cubicBezTo>
                    <a:pt x="198613" y="175702"/>
                    <a:pt x="172822" y="201493"/>
                    <a:pt x="172822" y="233310"/>
                  </a:cubicBezTo>
                  <a:lnTo>
                    <a:pt x="172822" y="356589"/>
                  </a:lnTo>
                  <a:cubicBezTo>
                    <a:pt x="172822" y="404314"/>
                    <a:pt x="134136" y="443001"/>
                    <a:pt x="86411" y="443001"/>
                  </a:cubicBezTo>
                  <a:cubicBezTo>
                    <a:pt x="38688" y="443001"/>
                    <a:pt x="0" y="404314"/>
                    <a:pt x="0" y="356589"/>
                  </a:cubicBezTo>
                  <a:lnTo>
                    <a:pt x="0" y="230429"/>
                  </a:lnTo>
                  <a:cubicBezTo>
                    <a:pt x="0" y="103166"/>
                    <a:pt x="103166" y="0"/>
                    <a:pt x="230430" y="0"/>
                  </a:cubicBezTo>
                  <a:close/>
                </a:path>
              </a:pathLst>
            </a:cu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 rot="-9872879">
              <a:off x="8164342" y="1766374"/>
              <a:ext cx="225993" cy="333923"/>
            </a:xfrm>
            <a:custGeom>
              <a:avLst/>
              <a:gdLst/>
              <a:ahLst/>
              <a:cxnLst/>
              <a:rect l="l" t="t" r="r" b="b"/>
              <a:pathLst>
                <a:path w="708370" h="1046677" extrusionOk="0">
                  <a:moveTo>
                    <a:pt x="449531" y="1040092"/>
                  </a:moveTo>
                  <a:cubicBezTo>
                    <a:pt x="428429" y="1044410"/>
                    <a:pt x="406579" y="1046677"/>
                    <a:pt x="384199" y="1046677"/>
                  </a:cubicBezTo>
                  <a:lnTo>
                    <a:pt x="330173" y="1046677"/>
                  </a:lnTo>
                  <a:cubicBezTo>
                    <a:pt x="218276" y="1046678"/>
                    <a:pt x="119621" y="989984"/>
                    <a:pt x="61366" y="903754"/>
                  </a:cubicBezTo>
                  <a:lnTo>
                    <a:pt x="52286" y="887026"/>
                  </a:lnTo>
                  <a:lnTo>
                    <a:pt x="39404" y="871413"/>
                  </a:lnTo>
                  <a:cubicBezTo>
                    <a:pt x="14526" y="834588"/>
                    <a:pt x="0" y="790196"/>
                    <a:pt x="0" y="742411"/>
                  </a:cubicBezTo>
                  <a:lnTo>
                    <a:pt x="0" y="429462"/>
                  </a:lnTo>
                  <a:cubicBezTo>
                    <a:pt x="3849" y="319889"/>
                    <a:pt x="7246" y="154388"/>
                    <a:pt x="23095" y="84974"/>
                  </a:cubicBezTo>
                  <a:cubicBezTo>
                    <a:pt x="38944" y="15560"/>
                    <a:pt x="55330" y="12974"/>
                    <a:pt x="95095" y="12975"/>
                  </a:cubicBezTo>
                  <a:cubicBezTo>
                    <a:pt x="134860" y="12975"/>
                    <a:pt x="167095" y="45209"/>
                    <a:pt x="167095" y="84974"/>
                  </a:cubicBezTo>
                  <a:lnTo>
                    <a:pt x="167095" y="208740"/>
                  </a:lnTo>
                  <a:lnTo>
                    <a:pt x="184228" y="203421"/>
                  </a:lnTo>
                  <a:lnTo>
                    <a:pt x="208607" y="200964"/>
                  </a:lnTo>
                  <a:lnTo>
                    <a:pt x="208607" y="72794"/>
                  </a:lnTo>
                  <a:cubicBezTo>
                    <a:pt x="208607" y="33029"/>
                    <a:pt x="240842" y="794"/>
                    <a:pt x="280607" y="794"/>
                  </a:cubicBezTo>
                  <a:cubicBezTo>
                    <a:pt x="320372" y="794"/>
                    <a:pt x="352607" y="33029"/>
                    <a:pt x="352607" y="72794"/>
                  </a:cubicBezTo>
                  <a:lnTo>
                    <a:pt x="352607" y="198734"/>
                  </a:lnTo>
                  <a:lnTo>
                    <a:pt x="397271" y="198734"/>
                  </a:lnTo>
                  <a:lnTo>
                    <a:pt x="397271" y="71999"/>
                  </a:lnTo>
                  <a:cubicBezTo>
                    <a:pt x="397271" y="32234"/>
                    <a:pt x="429506" y="-1"/>
                    <a:pt x="469271" y="0"/>
                  </a:cubicBezTo>
                  <a:cubicBezTo>
                    <a:pt x="509036" y="0"/>
                    <a:pt x="541271" y="32234"/>
                    <a:pt x="541271" y="72000"/>
                  </a:cubicBezTo>
                  <a:lnTo>
                    <a:pt x="541271" y="210602"/>
                  </a:lnTo>
                  <a:lnTo>
                    <a:pt x="557719" y="215708"/>
                  </a:lnTo>
                  <a:lnTo>
                    <a:pt x="557719" y="124185"/>
                  </a:lnTo>
                  <a:cubicBezTo>
                    <a:pt x="557719" y="84420"/>
                    <a:pt x="589954" y="52185"/>
                    <a:pt x="629719" y="52185"/>
                  </a:cubicBezTo>
                  <a:cubicBezTo>
                    <a:pt x="669484" y="52185"/>
                    <a:pt x="701719" y="84420"/>
                    <a:pt x="701719" y="124185"/>
                  </a:cubicBezTo>
                  <a:cubicBezTo>
                    <a:pt x="713827" y="205027"/>
                    <a:pt x="701882" y="466756"/>
                    <a:pt x="702368" y="537238"/>
                  </a:cubicBezTo>
                  <a:lnTo>
                    <a:pt x="704635" y="547075"/>
                  </a:lnTo>
                  <a:cubicBezTo>
                    <a:pt x="707095" y="563173"/>
                    <a:pt x="708370" y="579659"/>
                    <a:pt x="708370" y="596444"/>
                  </a:cubicBezTo>
                  <a:lnTo>
                    <a:pt x="708370" y="722507"/>
                  </a:lnTo>
                  <a:cubicBezTo>
                    <a:pt x="708370" y="879162"/>
                    <a:pt x="597251" y="1009864"/>
                    <a:pt x="449531" y="1040092"/>
                  </a:cubicBezTo>
                  <a:close/>
                </a:path>
              </a:pathLst>
            </a:cu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 rot="1116004">
              <a:off x="8141758" y="1423968"/>
              <a:ext cx="293837" cy="462153"/>
            </a:xfrm>
            <a:custGeom>
              <a:avLst/>
              <a:gdLst/>
              <a:ahLst/>
              <a:cxnLst/>
              <a:rect l="l" t="t" r="r" b="b"/>
              <a:pathLst>
                <a:path w="1071113" h="1684670" extrusionOk="0">
                  <a:moveTo>
                    <a:pt x="49985" y="3953"/>
                  </a:moveTo>
                  <a:cubicBezTo>
                    <a:pt x="369441" y="-55064"/>
                    <a:pt x="669738" y="562317"/>
                    <a:pt x="826695" y="825562"/>
                  </a:cubicBezTo>
                  <a:cubicBezTo>
                    <a:pt x="983652" y="1088807"/>
                    <a:pt x="1185206" y="1406690"/>
                    <a:pt x="991725" y="1583421"/>
                  </a:cubicBezTo>
                  <a:cubicBezTo>
                    <a:pt x="798244" y="1760152"/>
                    <a:pt x="616056" y="1665951"/>
                    <a:pt x="533960" y="1596902"/>
                  </a:cubicBezTo>
                  <a:cubicBezTo>
                    <a:pt x="451865" y="1527853"/>
                    <a:pt x="586141" y="1360290"/>
                    <a:pt x="499152" y="1169128"/>
                  </a:cubicBezTo>
                  <a:cubicBezTo>
                    <a:pt x="412386" y="868014"/>
                    <a:pt x="187312" y="338418"/>
                    <a:pt x="463" y="415203"/>
                  </a:cubicBezTo>
                  <a:cubicBezTo>
                    <a:pt x="-5945" y="281072"/>
                    <a:pt x="56393" y="138084"/>
                    <a:pt x="49985" y="3953"/>
                  </a:cubicBezTo>
                  <a:close/>
                </a:path>
              </a:pathLst>
            </a:cu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 flipH="1">
              <a:off x="8480255" y="323900"/>
              <a:ext cx="55200" cy="1464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 flipH="1">
              <a:off x="8415943" y="323900"/>
              <a:ext cx="55200" cy="1464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 flipH="1">
              <a:off x="8351631" y="323900"/>
              <a:ext cx="55200" cy="1464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 flipH="1">
              <a:off x="8287319" y="323900"/>
              <a:ext cx="55200" cy="1464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 rot="10610957" flipH="1">
              <a:off x="8224774" y="578555"/>
              <a:ext cx="251178" cy="427139"/>
            </a:xfrm>
            <a:custGeom>
              <a:avLst/>
              <a:gdLst/>
              <a:ahLst/>
              <a:cxnLst/>
              <a:rect l="l" t="t" r="r" b="b"/>
              <a:pathLst>
                <a:path w="920361" h="1565114" extrusionOk="0">
                  <a:moveTo>
                    <a:pt x="49985" y="6891"/>
                  </a:moveTo>
                  <a:cubicBezTo>
                    <a:pt x="369441" y="-52126"/>
                    <a:pt x="675679" y="271815"/>
                    <a:pt x="826695" y="828500"/>
                  </a:cubicBezTo>
                  <a:cubicBezTo>
                    <a:pt x="888193" y="1055197"/>
                    <a:pt x="920361" y="1308180"/>
                    <a:pt x="920361" y="1565114"/>
                  </a:cubicBezTo>
                  <a:lnTo>
                    <a:pt x="522398" y="1565114"/>
                  </a:lnTo>
                  <a:cubicBezTo>
                    <a:pt x="522398" y="1431156"/>
                    <a:pt x="514535" y="1298199"/>
                    <a:pt x="499152" y="1172066"/>
                  </a:cubicBezTo>
                  <a:cubicBezTo>
                    <a:pt x="435613" y="651054"/>
                    <a:pt x="187312" y="341356"/>
                    <a:pt x="463" y="418141"/>
                  </a:cubicBezTo>
                  <a:cubicBezTo>
                    <a:pt x="-5945" y="284010"/>
                    <a:pt x="56393" y="141022"/>
                    <a:pt x="49985" y="6891"/>
                  </a:cubicBezTo>
                  <a:close/>
                </a:path>
              </a:pathLst>
            </a:cu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7531633" y="303169"/>
              <a:ext cx="55500" cy="1479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7596510" y="303169"/>
              <a:ext cx="55500" cy="1479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7661388" y="303169"/>
              <a:ext cx="55500" cy="1479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7726265" y="303169"/>
              <a:ext cx="55500" cy="147900"/>
            </a:xfrm>
            <a:prstGeom prst="roundRect">
              <a:avLst>
                <a:gd name="adj" fmla="val 50000"/>
              </a:avLst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 rot="-10612672">
              <a:off x="7591463" y="559967"/>
              <a:ext cx="253476" cy="431046"/>
            </a:xfrm>
            <a:custGeom>
              <a:avLst/>
              <a:gdLst/>
              <a:ahLst/>
              <a:cxnLst/>
              <a:rect l="l" t="t" r="r" b="b"/>
              <a:pathLst>
                <a:path w="920361" h="1565114" extrusionOk="0">
                  <a:moveTo>
                    <a:pt x="49985" y="6891"/>
                  </a:moveTo>
                  <a:cubicBezTo>
                    <a:pt x="369441" y="-52126"/>
                    <a:pt x="675679" y="271815"/>
                    <a:pt x="826695" y="828500"/>
                  </a:cubicBezTo>
                  <a:cubicBezTo>
                    <a:pt x="888193" y="1055197"/>
                    <a:pt x="920361" y="1308180"/>
                    <a:pt x="920361" y="1565114"/>
                  </a:cubicBezTo>
                  <a:lnTo>
                    <a:pt x="522398" y="1565114"/>
                  </a:lnTo>
                  <a:cubicBezTo>
                    <a:pt x="522398" y="1431156"/>
                    <a:pt x="514535" y="1298199"/>
                    <a:pt x="499152" y="1172066"/>
                  </a:cubicBezTo>
                  <a:cubicBezTo>
                    <a:pt x="435613" y="651054"/>
                    <a:pt x="187312" y="341356"/>
                    <a:pt x="463" y="418141"/>
                  </a:cubicBezTo>
                  <a:cubicBezTo>
                    <a:pt x="-5945" y="284010"/>
                    <a:pt x="56393" y="141022"/>
                    <a:pt x="49985" y="6891"/>
                  </a:cubicBezTo>
                  <a:close/>
                </a:path>
              </a:pathLst>
            </a:cu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7720614" y="730265"/>
              <a:ext cx="630644" cy="860440"/>
            </a:xfrm>
            <a:custGeom>
              <a:avLst/>
              <a:gdLst/>
              <a:ahLst/>
              <a:cxnLst/>
              <a:rect l="l" t="t" r="r" b="b"/>
              <a:pathLst>
                <a:path w="1940442" h="2647508" extrusionOk="0">
                  <a:moveTo>
                    <a:pt x="0" y="1323754"/>
                  </a:moveTo>
                  <a:cubicBezTo>
                    <a:pt x="0" y="592665"/>
                    <a:pt x="594532" y="258305"/>
                    <a:pt x="970221" y="0"/>
                  </a:cubicBezTo>
                  <a:cubicBezTo>
                    <a:pt x="1464730" y="315132"/>
                    <a:pt x="1940442" y="592665"/>
                    <a:pt x="1940442" y="1323754"/>
                  </a:cubicBezTo>
                  <a:cubicBezTo>
                    <a:pt x="1940442" y="2054843"/>
                    <a:pt x="1506059" y="2647508"/>
                    <a:pt x="970221" y="2647508"/>
                  </a:cubicBezTo>
                  <a:cubicBezTo>
                    <a:pt x="434383" y="2647508"/>
                    <a:pt x="0" y="2054843"/>
                    <a:pt x="0" y="1323754"/>
                  </a:cubicBezTo>
                  <a:close/>
                </a:path>
              </a:pathLst>
            </a:cu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7649192" y="504480"/>
              <a:ext cx="135900" cy="228600"/>
            </a:xfrm>
            <a:prstGeom prst="ellipse">
              <a:avLst/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296022" y="494688"/>
              <a:ext cx="135900" cy="228600"/>
            </a:xfrm>
            <a:prstGeom prst="ellipse">
              <a:avLst/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7732710" y="382947"/>
              <a:ext cx="611700" cy="475200"/>
            </a:xfrm>
            <a:prstGeom prst="ellipse">
              <a:avLst/>
            </a:pr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7737318" y="495264"/>
              <a:ext cx="598391" cy="372644"/>
            </a:xfrm>
            <a:custGeom>
              <a:avLst/>
              <a:gdLst/>
              <a:ahLst/>
              <a:cxnLst/>
              <a:rect l="l" t="t" r="r" b="b"/>
              <a:pathLst>
                <a:path w="1841204" h="1007147" extrusionOk="0">
                  <a:moveTo>
                    <a:pt x="0" y="473747"/>
                  </a:moveTo>
                  <a:cubicBezTo>
                    <a:pt x="0" y="325187"/>
                    <a:pt x="396219" y="-240406"/>
                    <a:pt x="920602" y="115784"/>
                  </a:cubicBezTo>
                  <a:cubicBezTo>
                    <a:pt x="1434353" y="-160662"/>
                    <a:pt x="1841204" y="179158"/>
                    <a:pt x="1841204" y="473747"/>
                  </a:cubicBezTo>
                  <a:cubicBezTo>
                    <a:pt x="1841204" y="768336"/>
                    <a:pt x="1429036" y="1007147"/>
                    <a:pt x="920602" y="1007147"/>
                  </a:cubicBezTo>
                  <a:cubicBezTo>
                    <a:pt x="412168" y="1007147"/>
                    <a:pt x="0" y="622307"/>
                    <a:pt x="0" y="473747"/>
                  </a:cubicBezTo>
                  <a:close/>
                </a:path>
              </a:pathLst>
            </a:cu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78079" y="678426"/>
              <a:ext cx="129600" cy="77700"/>
            </a:xfrm>
            <a:prstGeom prst="ellipse">
              <a:avLst/>
            </a:prstGeom>
            <a:solidFill>
              <a:srgbClr val="6E42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8" name="Google Shape;978;p7"/>
            <p:cNvGrpSpPr/>
            <p:nvPr/>
          </p:nvGrpSpPr>
          <p:grpSpPr>
            <a:xfrm>
              <a:off x="7967565" y="264391"/>
              <a:ext cx="167341" cy="222255"/>
              <a:chOff x="1912625" y="1550437"/>
              <a:chExt cx="428200" cy="905684"/>
            </a:xfrm>
          </p:grpSpPr>
          <p:sp>
            <p:nvSpPr>
              <p:cNvPr id="979" name="Google Shape;979;p7"/>
              <p:cNvSpPr/>
              <p:nvPr/>
            </p:nvSpPr>
            <p:spPr>
              <a:xfrm>
                <a:off x="2025502" y="1632098"/>
                <a:ext cx="249865" cy="824023"/>
              </a:xfrm>
              <a:custGeom>
                <a:avLst/>
                <a:gdLst/>
                <a:ahLst/>
                <a:cxnLst/>
                <a:rect l="l" t="t" r="r" b="b"/>
                <a:pathLst>
                  <a:path w="249865" h="824023" extrusionOk="0">
                    <a:moveTo>
                      <a:pt x="0" y="664535"/>
                    </a:moveTo>
                    <a:cubicBezTo>
                      <a:pt x="83288" y="443023"/>
                      <a:pt x="-40757" y="216196"/>
                      <a:pt x="249865" y="0"/>
                    </a:cubicBezTo>
                    <a:cubicBezTo>
                      <a:pt x="67339" y="226827"/>
                      <a:pt x="118730" y="549349"/>
                      <a:pt x="53162" y="824023"/>
                    </a:cubicBezTo>
                    <a:lnTo>
                      <a:pt x="0" y="664535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 rot="-639820">
                <a:off x="1986690" y="1566436"/>
                <a:ext cx="249806" cy="823830"/>
              </a:xfrm>
              <a:custGeom>
                <a:avLst/>
                <a:gdLst/>
                <a:ahLst/>
                <a:cxnLst/>
                <a:rect l="l" t="t" r="r" b="b"/>
                <a:pathLst>
                  <a:path w="249865" h="824023" extrusionOk="0">
                    <a:moveTo>
                      <a:pt x="0" y="664535"/>
                    </a:moveTo>
                    <a:cubicBezTo>
                      <a:pt x="83288" y="443023"/>
                      <a:pt x="-40757" y="216196"/>
                      <a:pt x="249865" y="0"/>
                    </a:cubicBezTo>
                    <a:cubicBezTo>
                      <a:pt x="67339" y="226827"/>
                      <a:pt x="118730" y="549349"/>
                      <a:pt x="53162" y="824023"/>
                    </a:cubicBezTo>
                    <a:lnTo>
                      <a:pt x="0" y="664535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 rot="1086453">
                <a:off x="2083676" y="1737624"/>
                <a:ext cx="172846" cy="570026"/>
              </a:xfrm>
              <a:custGeom>
                <a:avLst/>
                <a:gdLst/>
                <a:ahLst/>
                <a:cxnLst/>
                <a:rect l="l" t="t" r="r" b="b"/>
                <a:pathLst>
                  <a:path w="249865" h="824023" extrusionOk="0">
                    <a:moveTo>
                      <a:pt x="0" y="664535"/>
                    </a:moveTo>
                    <a:cubicBezTo>
                      <a:pt x="83288" y="443023"/>
                      <a:pt x="-40757" y="216196"/>
                      <a:pt x="249865" y="0"/>
                    </a:cubicBezTo>
                    <a:cubicBezTo>
                      <a:pt x="67339" y="226827"/>
                      <a:pt x="118730" y="549349"/>
                      <a:pt x="53162" y="824023"/>
                    </a:cubicBezTo>
                    <a:lnTo>
                      <a:pt x="0" y="664535"/>
                    </a:ln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2" name="Google Shape;982;p7"/>
            <p:cNvSpPr/>
            <p:nvPr/>
          </p:nvSpPr>
          <p:spPr>
            <a:xfrm>
              <a:off x="7968453" y="595144"/>
              <a:ext cx="37886" cy="37553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8070261" y="595144"/>
              <a:ext cx="37886" cy="37553"/>
            </a:xfrm>
            <a:custGeom>
              <a:avLst/>
              <a:gdLst/>
              <a:ahLst/>
              <a:cxnLst/>
              <a:rect l="l" t="t" r="r" b="b"/>
              <a:pathLst>
                <a:path w="70485" h="70522" extrusionOk="0">
                  <a:moveTo>
                    <a:pt x="0" y="35243"/>
                  </a:moveTo>
                  <a:cubicBezTo>
                    <a:pt x="0" y="16193"/>
                    <a:pt x="16193" y="0"/>
                    <a:pt x="34290" y="0"/>
                  </a:cubicBezTo>
                  <a:cubicBezTo>
                    <a:pt x="53340" y="0"/>
                    <a:pt x="70485" y="17145"/>
                    <a:pt x="70485" y="36195"/>
                  </a:cubicBezTo>
                  <a:cubicBezTo>
                    <a:pt x="70485" y="54293"/>
                    <a:pt x="53340" y="71438"/>
                    <a:pt x="35243" y="70485"/>
                  </a:cubicBezTo>
                  <a:cubicBezTo>
                    <a:pt x="15240" y="70485"/>
                    <a:pt x="0" y="55245"/>
                    <a:pt x="0" y="35243"/>
                  </a:cubicBezTo>
                  <a:close/>
                </a:path>
              </a:pathLst>
            </a:custGeom>
            <a:solidFill>
              <a:srgbClr val="282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7821743" y="933587"/>
              <a:ext cx="432600" cy="590100"/>
            </a:xfrm>
            <a:prstGeom prst="ellipse">
              <a:avLst/>
            </a:prstGeom>
            <a:solidFill>
              <a:srgbClr val="D3B8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5" name="Google Shape;985;p7"/>
            <p:cNvGrpSpPr/>
            <p:nvPr/>
          </p:nvGrpSpPr>
          <p:grpSpPr>
            <a:xfrm flipH="1">
              <a:off x="7575900" y="1379816"/>
              <a:ext cx="425821" cy="735124"/>
              <a:chOff x="2496193" y="4219343"/>
              <a:chExt cx="1310217" cy="2261921"/>
            </a:xfrm>
          </p:grpSpPr>
          <p:sp>
            <p:nvSpPr>
              <p:cNvPr id="986" name="Google Shape;986;p7"/>
              <p:cNvSpPr/>
              <p:nvPr/>
            </p:nvSpPr>
            <p:spPr>
              <a:xfrm rot="-9874670">
                <a:off x="2767784" y="5384259"/>
                <a:ext cx="692577" cy="1023341"/>
              </a:xfrm>
              <a:custGeom>
                <a:avLst/>
                <a:gdLst/>
                <a:ahLst/>
                <a:cxnLst/>
                <a:rect l="l" t="t" r="r" b="b"/>
                <a:pathLst>
                  <a:path w="708370" h="1046677" extrusionOk="0">
                    <a:moveTo>
                      <a:pt x="449531" y="1040092"/>
                    </a:moveTo>
                    <a:cubicBezTo>
                      <a:pt x="428429" y="1044410"/>
                      <a:pt x="406579" y="1046677"/>
                      <a:pt x="384199" y="1046677"/>
                    </a:cubicBezTo>
                    <a:lnTo>
                      <a:pt x="330173" y="1046677"/>
                    </a:lnTo>
                    <a:cubicBezTo>
                      <a:pt x="218276" y="1046678"/>
                      <a:pt x="119621" y="989984"/>
                      <a:pt x="61366" y="903754"/>
                    </a:cubicBezTo>
                    <a:lnTo>
                      <a:pt x="52286" y="887026"/>
                    </a:lnTo>
                    <a:lnTo>
                      <a:pt x="39404" y="871413"/>
                    </a:lnTo>
                    <a:cubicBezTo>
                      <a:pt x="14526" y="834588"/>
                      <a:pt x="0" y="790196"/>
                      <a:pt x="0" y="742411"/>
                    </a:cubicBezTo>
                    <a:lnTo>
                      <a:pt x="0" y="429462"/>
                    </a:lnTo>
                    <a:cubicBezTo>
                      <a:pt x="3849" y="319889"/>
                      <a:pt x="7246" y="154388"/>
                      <a:pt x="23095" y="84974"/>
                    </a:cubicBezTo>
                    <a:cubicBezTo>
                      <a:pt x="38944" y="15560"/>
                      <a:pt x="55330" y="12974"/>
                      <a:pt x="95095" y="12975"/>
                    </a:cubicBezTo>
                    <a:cubicBezTo>
                      <a:pt x="134860" y="12975"/>
                      <a:pt x="167095" y="45209"/>
                      <a:pt x="167095" y="84974"/>
                    </a:cubicBezTo>
                    <a:lnTo>
                      <a:pt x="167095" y="208740"/>
                    </a:lnTo>
                    <a:lnTo>
                      <a:pt x="184228" y="203421"/>
                    </a:lnTo>
                    <a:lnTo>
                      <a:pt x="208607" y="200964"/>
                    </a:lnTo>
                    <a:lnTo>
                      <a:pt x="208607" y="72794"/>
                    </a:lnTo>
                    <a:cubicBezTo>
                      <a:pt x="208607" y="33029"/>
                      <a:pt x="240842" y="794"/>
                      <a:pt x="280607" y="794"/>
                    </a:cubicBezTo>
                    <a:cubicBezTo>
                      <a:pt x="320372" y="794"/>
                      <a:pt x="352607" y="33029"/>
                      <a:pt x="352607" y="72794"/>
                    </a:cubicBezTo>
                    <a:lnTo>
                      <a:pt x="352607" y="198734"/>
                    </a:lnTo>
                    <a:lnTo>
                      <a:pt x="397271" y="198734"/>
                    </a:lnTo>
                    <a:lnTo>
                      <a:pt x="397271" y="71999"/>
                    </a:lnTo>
                    <a:cubicBezTo>
                      <a:pt x="397271" y="32234"/>
                      <a:pt x="429506" y="-1"/>
                      <a:pt x="469271" y="0"/>
                    </a:cubicBezTo>
                    <a:cubicBezTo>
                      <a:pt x="509036" y="0"/>
                      <a:pt x="541271" y="32234"/>
                      <a:pt x="541271" y="72000"/>
                    </a:cubicBezTo>
                    <a:lnTo>
                      <a:pt x="541271" y="210602"/>
                    </a:lnTo>
                    <a:lnTo>
                      <a:pt x="557719" y="215708"/>
                    </a:lnTo>
                    <a:lnTo>
                      <a:pt x="557719" y="124185"/>
                    </a:lnTo>
                    <a:cubicBezTo>
                      <a:pt x="557719" y="84420"/>
                      <a:pt x="589954" y="52185"/>
                      <a:pt x="629719" y="52185"/>
                    </a:cubicBezTo>
                    <a:cubicBezTo>
                      <a:pt x="669484" y="52185"/>
                      <a:pt x="701719" y="84420"/>
                      <a:pt x="701719" y="124185"/>
                    </a:cubicBezTo>
                    <a:cubicBezTo>
                      <a:pt x="713827" y="205027"/>
                      <a:pt x="701882" y="466756"/>
                      <a:pt x="702368" y="537238"/>
                    </a:cubicBezTo>
                    <a:lnTo>
                      <a:pt x="704635" y="547075"/>
                    </a:lnTo>
                    <a:cubicBezTo>
                      <a:pt x="707095" y="563173"/>
                      <a:pt x="708370" y="579659"/>
                      <a:pt x="708370" y="596444"/>
                    </a:cubicBezTo>
                    <a:lnTo>
                      <a:pt x="708370" y="722507"/>
                    </a:lnTo>
                    <a:cubicBezTo>
                      <a:pt x="708370" y="879162"/>
                      <a:pt x="597251" y="1009864"/>
                      <a:pt x="449531" y="1040092"/>
                    </a:cubicBezTo>
                    <a:close/>
                  </a:path>
                </a:pathLst>
              </a:custGeom>
              <a:solidFill>
                <a:srgbClr val="D3B89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 rot="1106097">
                <a:off x="2698269" y="4326039"/>
                <a:ext cx="906064" cy="1425078"/>
              </a:xfrm>
              <a:custGeom>
                <a:avLst/>
                <a:gdLst/>
                <a:ahLst/>
                <a:cxnLst/>
                <a:rect l="l" t="t" r="r" b="b"/>
                <a:pathLst>
                  <a:path w="1071113" h="1684670" extrusionOk="0">
                    <a:moveTo>
                      <a:pt x="49985" y="3953"/>
                    </a:moveTo>
                    <a:cubicBezTo>
                      <a:pt x="369441" y="-55064"/>
                      <a:pt x="669738" y="562317"/>
                      <a:pt x="826695" y="825562"/>
                    </a:cubicBezTo>
                    <a:cubicBezTo>
                      <a:pt x="983652" y="1088807"/>
                      <a:pt x="1185206" y="1406690"/>
                      <a:pt x="991725" y="1583421"/>
                    </a:cubicBezTo>
                    <a:cubicBezTo>
                      <a:pt x="798244" y="1760152"/>
                      <a:pt x="616056" y="1665951"/>
                      <a:pt x="533960" y="1596902"/>
                    </a:cubicBezTo>
                    <a:cubicBezTo>
                      <a:pt x="451865" y="1527853"/>
                      <a:pt x="586141" y="1360290"/>
                      <a:pt x="499152" y="1169128"/>
                    </a:cubicBezTo>
                    <a:cubicBezTo>
                      <a:pt x="412386" y="868014"/>
                      <a:pt x="187312" y="338418"/>
                      <a:pt x="463" y="415203"/>
                    </a:cubicBezTo>
                    <a:cubicBezTo>
                      <a:pt x="-5945" y="281072"/>
                      <a:pt x="56393" y="138084"/>
                      <a:pt x="49985" y="3953"/>
                    </a:cubicBezTo>
                    <a:close/>
                  </a:path>
                </a:pathLst>
              </a:custGeom>
              <a:solidFill>
                <a:srgbClr val="6E42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8" name="Google Shape;988;p7"/>
          <p:cNvSpPr txBox="1"/>
          <p:nvPr/>
        </p:nvSpPr>
        <p:spPr>
          <a:xfrm rot="-5400000" flipH="1">
            <a:off x="11180425" y="5825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7" name="Google Shape;1177;p9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78" name="Google Shape;1178;p9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79" name="Google Shape;1179;p9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180" name="Google Shape;1180;p9"/>
          <p:cNvGrpSpPr/>
          <p:nvPr/>
        </p:nvGrpSpPr>
        <p:grpSpPr>
          <a:xfrm flipH="1">
            <a:off x="9161993" y="-298758"/>
            <a:ext cx="3119195" cy="2458763"/>
            <a:chOff x="-123583" y="-266861"/>
            <a:chExt cx="3119195" cy="2458763"/>
          </a:xfrm>
        </p:grpSpPr>
        <p:grpSp>
          <p:nvGrpSpPr>
            <p:cNvPr id="1181" name="Google Shape;1181;p9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1182" name="Google Shape;1182;p9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9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1185" name="Google Shape;1185;p9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1186" name="Google Shape;1186;p9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9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8" name="Google Shape;1188;p9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1189" name="Google Shape;1189;p9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1190" name="Google Shape;1190;p9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9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9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1193" name="Google Shape;1193;p9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9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95" name="Google Shape;1195;p9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9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98" name="Google Shape;1198;p9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1199" name="Google Shape;1199;p9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200;p9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1" name="Google Shape;1201;p9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1202" name="Google Shape;1202;p9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3" name="Google Shape;1203;p9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4" name="Google Shape;1204;p9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1205" name="Google Shape;1205;p9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6" name="Google Shape;1206;p9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7" name="Google Shape;1207;p9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1208" name="Google Shape;1208;p9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9" name="Google Shape;1209;p9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10" name="Google Shape;1210;p9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1211" name="Google Shape;1211;p9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1212" name="Google Shape;1212;p9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9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4" name="Google Shape;1214;p9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1215" name="Google Shape;1215;p9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7" name="Google Shape;1217;p9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1218" name="Google Shape;1218;p9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20" name="Google Shape;1220;p9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3" name="Google Shape;1223;p9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1224" name="Google Shape;1224;p9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6" name="Google Shape;1226;p9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1227" name="Google Shape;1227;p9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9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9" name="Google Shape;1229;p9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1230" name="Google Shape;1230;p9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9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2" name="Google Shape;1232;p9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1233" name="Google Shape;1233;p9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35" name="Google Shape;1235;p9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1236" name="Google Shape;1236;p9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1237" name="Google Shape;1237;p9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8" name="Google Shape;1238;p9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9" name="Google Shape;1239;p9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1240" name="Google Shape;1240;p9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1" name="Google Shape;1241;p9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42" name="Google Shape;1242;p9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1243" name="Google Shape;1243;p9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9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5" name="Google Shape;1245;p9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1246" name="Google Shape;1246;p9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7" name="Google Shape;1247;p9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8" name="Google Shape;1248;p9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1249" name="Google Shape;1249;p9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0" name="Google Shape;1250;p9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51" name="Google Shape;1251;p9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1252" name="Google Shape;1252;p9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p9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1256" name="Google Shape;1256;p9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8" name="Google Shape;1258;p9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9" name="Google Shape;1259;p9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1260" name="Google Shape;1260;p9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9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1263" name="Google Shape;1263;p9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7" name="Google Shape;1267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8" name="Google Shape;1268;p10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69" name="Google Shape;1269;p10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70" name="Google Shape;1270;p10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271" name="Google Shape;1271;p10"/>
          <p:cNvGrpSpPr/>
          <p:nvPr/>
        </p:nvGrpSpPr>
        <p:grpSpPr>
          <a:xfrm>
            <a:off x="1" y="-248496"/>
            <a:ext cx="2168464" cy="1709332"/>
            <a:chOff x="-123583" y="-266861"/>
            <a:chExt cx="3119195" cy="2458763"/>
          </a:xfrm>
        </p:grpSpPr>
        <p:grpSp>
          <p:nvGrpSpPr>
            <p:cNvPr id="1272" name="Google Shape;1272;p10"/>
            <p:cNvGrpSpPr/>
            <p:nvPr/>
          </p:nvGrpSpPr>
          <p:grpSpPr>
            <a:xfrm rot="-9323156">
              <a:off x="460497" y="383965"/>
              <a:ext cx="601097" cy="1379391"/>
              <a:chOff x="4564559" y="2755331"/>
              <a:chExt cx="751379" cy="1724255"/>
            </a:xfrm>
          </p:grpSpPr>
          <p:sp>
            <p:nvSpPr>
              <p:cNvPr id="1273" name="Google Shape;1273;p10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5" name="Google Shape;1275;p10"/>
            <p:cNvGrpSpPr/>
            <p:nvPr/>
          </p:nvGrpSpPr>
          <p:grpSpPr>
            <a:xfrm flipH="1">
              <a:off x="1173480" y="18297"/>
              <a:ext cx="1691639" cy="910589"/>
              <a:chOff x="3090862" y="1323975"/>
              <a:chExt cx="1691639" cy="910589"/>
            </a:xfrm>
          </p:grpSpPr>
          <p:grpSp>
            <p:nvGrpSpPr>
              <p:cNvPr id="1276" name="Google Shape;1276;p10"/>
              <p:cNvGrpSpPr/>
              <p:nvPr/>
            </p:nvGrpSpPr>
            <p:grpSpPr>
              <a:xfrm>
                <a:off x="3090862" y="1323975"/>
                <a:ext cx="1691639" cy="815106"/>
                <a:chOff x="3090862" y="1323975"/>
                <a:chExt cx="1691639" cy="815106"/>
              </a:xfrm>
            </p:grpSpPr>
            <p:sp>
              <p:nvSpPr>
                <p:cNvPr id="1277" name="Google Shape;1277;p10"/>
                <p:cNvSpPr/>
                <p:nvPr/>
              </p:nvSpPr>
              <p:spPr>
                <a:xfrm>
                  <a:off x="3091814" y="1323975"/>
                  <a:ext cx="1690687" cy="81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687" h="815106" extrusionOk="0">
                      <a:moveTo>
                        <a:pt x="1686878" y="46673"/>
                      </a:moveTo>
                      <a:cubicBezTo>
                        <a:pt x="1623060" y="24765"/>
                        <a:pt x="1545908" y="21907"/>
                        <a:pt x="1486853" y="44768"/>
                      </a:cubicBezTo>
                      <a:cubicBezTo>
                        <a:pt x="1313498" y="109538"/>
                        <a:pt x="1243013" y="316230"/>
                        <a:pt x="1175385" y="470535"/>
                      </a:cubicBezTo>
                      <a:cubicBezTo>
                        <a:pt x="1164908" y="493395"/>
                        <a:pt x="1154430" y="517208"/>
                        <a:pt x="1142048" y="540068"/>
                      </a:cubicBezTo>
                      <a:cubicBezTo>
                        <a:pt x="1095375" y="629603"/>
                        <a:pt x="1033463" y="711518"/>
                        <a:pt x="942975" y="752475"/>
                      </a:cubicBezTo>
                      <a:cubicBezTo>
                        <a:pt x="816293" y="808672"/>
                        <a:pt x="649605" y="764858"/>
                        <a:pt x="554355" y="667703"/>
                      </a:cubicBezTo>
                      <a:cubicBezTo>
                        <a:pt x="455295" y="567690"/>
                        <a:pt x="455295" y="421958"/>
                        <a:pt x="392430" y="304800"/>
                      </a:cubicBezTo>
                      <a:cubicBezTo>
                        <a:pt x="325755" y="184785"/>
                        <a:pt x="235268" y="90488"/>
                        <a:pt x="108585" y="35243"/>
                      </a:cubicBezTo>
                      <a:cubicBezTo>
                        <a:pt x="78105" y="21907"/>
                        <a:pt x="42863" y="9525"/>
                        <a:pt x="5715" y="0"/>
                      </a:cubicBezTo>
                      <a:lnTo>
                        <a:pt x="0" y="42863"/>
                      </a:lnTo>
                      <a:cubicBezTo>
                        <a:pt x="47625" y="59055"/>
                        <a:pt x="93345" y="81915"/>
                        <a:pt x="140970" y="107632"/>
                      </a:cubicBezTo>
                      <a:cubicBezTo>
                        <a:pt x="291465" y="187643"/>
                        <a:pt x="371475" y="320040"/>
                        <a:pt x="405765" y="484823"/>
                      </a:cubicBezTo>
                      <a:cubicBezTo>
                        <a:pt x="410528" y="508635"/>
                        <a:pt x="414338" y="533400"/>
                        <a:pt x="422910" y="557213"/>
                      </a:cubicBezTo>
                      <a:cubicBezTo>
                        <a:pt x="483870" y="737235"/>
                        <a:pt x="684848" y="832485"/>
                        <a:pt x="865823" y="812483"/>
                      </a:cubicBezTo>
                      <a:cubicBezTo>
                        <a:pt x="1097280" y="786765"/>
                        <a:pt x="1159193" y="543878"/>
                        <a:pt x="1246823" y="365760"/>
                      </a:cubicBezTo>
                      <a:cubicBezTo>
                        <a:pt x="1285875" y="285750"/>
                        <a:pt x="1333500" y="207645"/>
                        <a:pt x="1401128" y="150495"/>
                      </a:cubicBezTo>
                      <a:cubicBezTo>
                        <a:pt x="1478280" y="84773"/>
                        <a:pt x="1595438" y="55245"/>
                        <a:pt x="1690688" y="89535"/>
                      </a:cubicBezTo>
                      <a:cubicBezTo>
                        <a:pt x="1690688" y="75248"/>
                        <a:pt x="1688783" y="60960"/>
                        <a:pt x="1686878" y="46673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10"/>
                <p:cNvSpPr/>
                <p:nvPr/>
              </p:nvSpPr>
              <p:spPr>
                <a:xfrm>
                  <a:off x="3090862" y="1344930"/>
                  <a:ext cx="1690940" cy="79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40" h="794151" extrusionOk="0">
                      <a:moveTo>
                        <a:pt x="1687830" y="25718"/>
                      </a:moveTo>
                      <a:cubicBezTo>
                        <a:pt x="1624013" y="3810"/>
                        <a:pt x="1546860" y="952"/>
                        <a:pt x="1487805" y="23813"/>
                      </a:cubicBezTo>
                      <a:cubicBezTo>
                        <a:pt x="1443990" y="40005"/>
                        <a:pt x="1406843" y="65722"/>
                        <a:pt x="1375410" y="96202"/>
                      </a:cubicBezTo>
                      <a:cubicBezTo>
                        <a:pt x="1384935" y="120015"/>
                        <a:pt x="1348740" y="163830"/>
                        <a:pt x="1337310" y="180975"/>
                      </a:cubicBezTo>
                      <a:cubicBezTo>
                        <a:pt x="1302068" y="232410"/>
                        <a:pt x="1270635" y="287655"/>
                        <a:pt x="1238250" y="340995"/>
                      </a:cubicBezTo>
                      <a:cubicBezTo>
                        <a:pt x="1206818" y="394335"/>
                        <a:pt x="1187768" y="453390"/>
                        <a:pt x="1160145" y="508635"/>
                      </a:cubicBezTo>
                      <a:cubicBezTo>
                        <a:pt x="1119188" y="588645"/>
                        <a:pt x="1075373" y="688658"/>
                        <a:pt x="992505" y="733425"/>
                      </a:cubicBezTo>
                      <a:cubicBezTo>
                        <a:pt x="983933" y="738187"/>
                        <a:pt x="974408" y="741998"/>
                        <a:pt x="965835" y="745808"/>
                      </a:cubicBezTo>
                      <a:cubicBezTo>
                        <a:pt x="964883" y="745808"/>
                        <a:pt x="964883" y="746760"/>
                        <a:pt x="963930" y="746760"/>
                      </a:cubicBezTo>
                      <a:cubicBezTo>
                        <a:pt x="889635" y="782003"/>
                        <a:pt x="806768" y="781050"/>
                        <a:pt x="727710" y="764858"/>
                      </a:cubicBezTo>
                      <a:cubicBezTo>
                        <a:pt x="673418" y="754380"/>
                        <a:pt x="613410" y="736283"/>
                        <a:pt x="573405" y="696278"/>
                      </a:cubicBezTo>
                      <a:cubicBezTo>
                        <a:pt x="538163" y="678180"/>
                        <a:pt x="509588" y="656273"/>
                        <a:pt x="487680" y="618173"/>
                      </a:cubicBezTo>
                      <a:cubicBezTo>
                        <a:pt x="463867" y="576262"/>
                        <a:pt x="449580" y="529590"/>
                        <a:pt x="439103" y="483870"/>
                      </a:cubicBezTo>
                      <a:cubicBezTo>
                        <a:pt x="414338" y="375285"/>
                        <a:pt x="384810" y="260985"/>
                        <a:pt x="298133" y="184785"/>
                      </a:cubicBezTo>
                      <a:cubicBezTo>
                        <a:pt x="251460" y="150495"/>
                        <a:pt x="204788" y="118110"/>
                        <a:pt x="160020" y="80963"/>
                      </a:cubicBezTo>
                      <a:cubicBezTo>
                        <a:pt x="116205" y="44768"/>
                        <a:pt x="60007" y="18097"/>
                        <a:pt x="2857" y="0"/>
                      </a:cubicBezTo>
                      <a:lnTo>
                        <a:pt x="0" y="21907"/>
                      </a:lnTo>
                      <a:cubicBezTo>
                        <a:pt x="47625" y="38100"/>
                        <a:pt x="93345" y="60960"/>
                        <a:pt x="140970" y="86677"/>
                      </a:cubicBezTo>
                      <a:cubicBezTo>
                        <a:pt x="291465" y="166688"/>
                        <a:pt x="371475" y="299085"/>
                        <a:pt x="405765" y="463868"/>
                      </a:cubicBezTo>
                      <a:cubicBezTo>
                        <a:pt x="410528" y="487680"/>
                        <a:pt x="414338" y="512445"/>
                        <a:pt x="422910" y="536258"/>
                      </a:cubicBezTo>
                      <a:cubicBezTo>
                        <a:pt x="483870" y="716280"/>
                        <a:pt x="684848" y="811530"/>
                        <a:pt x="865823" y="791528"/>
                      </a:cubicBezTo>
                      <a:cubicBezTo>
                        <a:pt x="1097280" y="765810"/>
                        <a:pt x="1159193" y="522922"/>
                        <a:pt x="1246823" y="344805"/>
                      </a:cubicBezTo>
                      <a:cubicBezTo>
                        <a:pt x="1285875" y="264795"/>
                        <a:pt x="1333500" y="186690"/>
                        <a:pt x="1401128" y="129540"/>
                      </a:cubicBezTo>
                      <a:cubicBezTo>
                        <a:pt x="1478280" y="63818"/>
                        <a:pt x="1595438" y="34290"/>
                        <a:pt x="1690688" y="68580"/>
                      </a:cubicBezTo>
                      <a:cubicBezTo>
                        <a:pt x="1691640" y="54293"/>
                        <a:pt x="1689735" y="40005"/>
                        <a:pt x="1687830" y="2571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9" name="Google Shape;1279;p10"/>
              <p:cNvGrpSpPr/>
              <p:nvPr/>
            </p:nvGrpSpPr>
            <p:grpSpPr>
              <a:xfrm>
                <a:off x="3313728" y="1500187"/>
                <a:ext cx="1048721" cy="734377"/>
                <a:chOff x="3313728" y="1500187"/>
                <a:chExt cx="1048721" cy="734377"/>
              </a:xfrm>
            </p:grpSpPr>
            <p:grpSp>
              <p:nvGrpSpPr>
                <p:cNvPr id="1280" name="Google Shape;1280;p10"/>
                <p:cNvGrpSpPr/>
                <p:nvPr/>
              </p:nvGrpSpPr>
              <p:grpSpPr>
                <a:xfrm>
                  <a:off x="3693795" y="2111544"/>
                  <a:ext cx="113365" cy="83968"/>
                  <a:chOff x="3693795" y="2111544"/>
                  <a:chExt cx="113365" cy="83968"/>
                </a:xfrm>
              </p:grpSpPr>
              <p:sp>
                <p:nvSpPr>
                  <p:cNvPr id="1281" name="Google Shape;1281;p10"/>
                  <p:cNvSpPr/>
                  <p:nvPr/>
                </p:nvSpPr>
                <p:spPr>
                  <a:xfrm>
                    <a:off x="3707129" y="2111544"/>
                    <a:ext cx="100012" cy="6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12" h="69680" extrusionOk="0">
                        <a:moveTo>
                          <a:pt x="0" y="69680"/>
                        </a:moveTo>
                        <a:cubicBezTo>
                          <a:pt x="26670" y="37295"/>
                          <a:pt x="45720" y="-23665"/>
                          <a:pt x="97155" y="9673"/>
                        </a:cubicBezTo>
                        <a:lnTo>
                          <a:pt x="100013" y="13483"/>
                        </a:lnTo>
                        <a:cubicBezTo>
                          <a:pt x="60008" y="10625"/>
                          <a:pt x="30480" y="48725"/>
                          <a:pt x="0" y="6968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1282;p10"/>
                  <p:cNvSpPr/>
                  <p:nvPr/>
                </p:nvSpPr>
                <p:spPr>
                  <a:xfrm>
                    <a:off x="3693795" y="2121217"/>
                    <a:ext cx="113365" cy="74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365" h="74295" extrusionOk="0">
                        <a:moveTo>
                          <a:pt x="76200" y="47625"/>
                        </a:moveTo>
                        <a:cubicBezTo>
                          <a:pt x="48577" y="52388"/>
                          <a:pt x="24765" y="61913"/>
                          <a:pt x="0" y="74295"/>
                        </a:cubicBezTo>
                        <a:cubicBezTo>
                          <a:pt x="14288" y="59055"/>
                          <a:pt x="30480" y="43815"/>
                          <a:pt x="45720" y="29528"/>
                        </a:cubicBezTo>
                        <a:cubicBezTo>
                          <a:pt x="55245" y="21908"/>
                          <a:pt x="65722" y="14288"/>
                          <a:pt x="77152" y="8573"/>
                        </a:cubicBezTo>
                        <a:cubicBezTo>
                          <a:pt x="84772" y="4763"/>
                          <a:pt x="98107" y="0"/>
                          <a:pt x="104775" y="0"/>
                        </a:cubicBezTo>
                        <a:cubicBezTo>
                          <a:pt x="116205" y="5715"/>
                          <a:pt x="115252" y="20955"/>
                          <a:pt x="107632" y="32385"/>
                        </a:cubicBezTo>
                        <a:cubicBezTo>
                          <a:pt x="101917" y="42863"/>
                          <a:pt x="87630" y="45720"/>
                          <a:pt x="76200" y="47625"/>
                        </a:cubicBezTo>
                        <a:close/>
                      </a:path>
                    </a:pathLst>
                  </a:custGeom>
                  <a:solidFill>
                    <a:srgbClr val="54660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3" name="Google Shape;1283;p10"/>
                <p:cNvGrpSpPr/>
                <p:nvPr/>
              </p:nvGrpSpPr>
              <p:grpSpPr>
                <a:xfrm>
                  <a:off x="3796397" y="2114790"/>
                  <a:ext cx="64048" cy="119774"/>
                  <a:chOff x="3796397" y="2114790"/>
                  <a:chExt cx="64048" cy="119774"/>
                </a:xfrm>
              </p:grpSpPr>
              <p:sp>
                <p:nvSpPr>
                  <p:cNvPr id="1284" name="Google Shape;1284;p10"/>
                  <p:cNvSpPr/>
                  <p:nvPr/>
                </p:nvSpPr>
                <p:spPr>
                  <a:xfrm>
                    <a:off x="3818191" y="2115502"/>
                    <a:ext cx="42254" cy="1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54" h="119062" extrusionOk="0">
                        <a:moveTo>
                          <a:pt x="21336" y="0"/>
                        </a:moveTo>
                        <a:cubicBezTo>
                          <a:pt x="40386" y="6668"/>
                          <a:pt x="48006" y="38100"/>
                          <a:pt x="37528" y="57150"/>
                        </a:cubicBezTo>
                        <a:cubicBezTo>
                          <a:pt x="31813" y="68580"/>
                          <a:pt x="11811" y="86677"/>
                          <a:pt x="7048" y="119063"/>
                        </a:cubicBezTo>
                        <a:cubicBezTo>
                          <a:pt x="4191" y="95250"/>
                          <a:pt x="-1524" y="87630"/>
                          <a:pt x="381" y="64770"/>
                        </a:cubicBezTo>
                        <a:cubicBezTo>
                          <a:pt x="1333" y="44768"/>
                          <a:pt x="20383" y="17145"/>
                          <a:pt x="21336" y="0"/>
                        </a:cubicBezTo>
                        <a:close/>
                      </a:path>
                    </a:pathLst>
                  </a:custGeom>
                  <a:solidFill>
                    <a:srgbClr val="7C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0"/>
                  <p:cNvSpPr/>
                  <p:nvPr/>
                </p:nvSpPr>
                <p:spPr>
                  <a:xfrm>
                    <a:off x="3796397" y="2114790"/>
                    <a:ext cx="46627" cy="119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27" h="119774" extrusionOk="0">
                        <a:moveTo>
                          <a:pt x="267" y="35002"/>
                        </a:moveTo>
                        <a:cubicBezTo>
                          <a:pt x="2172" y="15952"/>
                          <a:pt x="23127" y="-4051"/>
                          <a:pt x="43130" y="712"/>
                        </a:cubicBezTo>
                        <a:cubicBezTo>
                          <a:pt x="51702" y="18809"/>
                          <a:pt x="42177" y="41669"/>
                          <a:pt x="39320" y="48337"/>
                        </a:cubicBezTo>
                        <a:cubicBezTo>
                          <a:pt x="32652" y="70244"/>
                          <a:pt x="25985" y="91199"/>
                          <a:pt x="28842" y="119774"/>
                        </a:cubicBezTo>
                        <a:cubicBezTo>
                          <a:pt x="26937" y="111202"/>
                          <a:pt x="20270" y="106439"/>
                          <a:pt x="16460" y="98819"/>
                        </a:cubicBezTo>
                        <a:cubicBezTo>
                          <a:pt x="6935" y="80722"/>
                          <a:pt x="-1638" y="55004"/>
                          <a:pt x="267" y="35002"/>
                        </a:cubicBezTo>
                        <a:close/>
                      </a:path>
                    </a:pathLst>
                  </a:custGeom>
                  <a:solidFill>
                    <a:srgbClr val="54660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0"/>
                <p:cNvSpPr/>
                <p:nvPr/>
              </p:nvSpPr>
              <p:spPr>
                <a:xfrm>
                  <a:off x="3974284" y="2114251"/>
                  <a:ext cx="54922" cy="12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2" h="120313" extrusionOk="0">
                      <a:moveTo>
                        <a:pt x="51933" y="6014"/>
                      </a:moveTo>
                      <a:cubicBezTo>
                        <a:pt x="56696" y="13634"/>
                        <a:pt x="54791" y="26969"/>
                        <a:pt x="52886" y="35541"/>
                      </a:cubicBezTo>
                      <a:cubicBezTo>
                        <a:pt x="50981" y="46019"/>
                        <a:pt x="46218" y="56496"/>
                        <a:pt x="40503" y="66021"/>
                      </a:cubicBezTo>
                      <a:cubicBezTo>
                        <a:pt x="34788" y="75546"/>
                        <a:pt x="28121" y="84119"/>
                        <a:pt x="22406" y="92691"/>
                      </a:cubicBezTo>
                      <a:cubicBezTo>
                        <a:pt x="19548" y="97454"/>
                        <a:pt x="16691" y="101264"/>
                        <a:pt x="13833" y="106026"/>
                      </a:cubicBezTo>
                      <a:cubicBezTo>
                        <a:pt x="12881" y="107931"/>
                        <a:pt x="6213" y="118409"/>
                        <a:pt x="7166" y="120314"/>
                      </a:cubicBezTo>
                      <a:cubicBezTo>
                        <a:pt x="-4264" y="102216"/>
                        <a:pt x="498" y="72689"/>
                        <a:pt x="4308" y="52686"/>
                      </a:cubicBezTo>
                      <a:cubicBezTo>
                        <a:pt x="7166" y="38399"/>
                        <a:pt x="11928" y="23159"/>
                        <a:pt x="21453" y="11729"/>
                      </a:cubicBezTo>
                      <a:cubicBezTo>
                        <a:pt x="25263" y="6966"/>
                        <a:pt x="30026" y="3156"/>
                        <a:pt x="34788" y="1251"/>
                      </a:cubicBezTo>
                      <a:cubicBezTo>
                        <a:pt x="40503" y="-654"/>
                        <a:pt x="45266" y="-654"/>
                        <a:pt x="49076" y="3156"/>
                      </a:cubicBezTo>
                      <a:cubicBezTo>
                        <a:pt x="50981" y="4109"/>
                        <a:pt x="50981" y="5061"/>
                        <a:pt x="51933" y="6014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10"/>
                <p:cNvSpPr/>
                <p:nvPr/>
              </p:nvSpPr>
              <p:spPr>
                <a:xfrm>
                  <a:off x="4015740" y="1985962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8"/>
                      </a:moveTo>
                      <a:cubicBezTo>
                        <a:pt x="38100" y="952"/>
                        <a:pt x="46672" y="0"/>
                        <a:pt x="54292" y="0"/>
                      </a:cubicBezTo>
                      <a:cubicBezTo>
                        <a:pt x="68580" y="0"/>
                        <a:pt x="79057" y="8573"/>
                        <a:pt x="89535" y="17145"/>
                      </a:cubicBezTo>
                      <a:cubicBezTo>
                        <a:pt x="98107" y="24765"/>
                        <a:pt x="108585" y="34290"/>
                        <a:pt x="112395" y="45720"/>
                      </a:cubicBezTo>
                      <a:cubicBezTo>
                        <a:pt x="113347" y="47625"/>
                        <a:pt x="113347" y="50483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7" y="45720"/>
                        <a:pt x="82867" y="44767"/>
                        <a:pt x="69532" y="43815"/>
                      </a:cubicBezTo>
                      <a:cubicBezTo>
                        <a:pt x="63817" y="42863"/>
                        <a:pt x="58102" y="40958"/>
                        <a:pt x="52388" y="38100"/>
                      </a:cubicBezTo>
                      <a:cubicBezTo>
                        <a:pt x="38100" y="31433"/>
                        <a:pt x="22860" y="18098"/>
                        <a:pt x="6667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2" y="11430"/>
                        <a:pt x="13335" y="9525"/>
                      </a:cubicBezTo>
                      <a:cubicBezTo>
                        <a:pt x="18097" y="6667"/>
                        <a:pt x="24765" y="4763"/>
                        <a:pt x="30480" y="2858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10"/>
                <p:cNvSpPr/>
                <p:nvPr/>
              </p:nvSpPr>
              <p:spPr>
                <a:xfrm>
                  <a:off x="3472814" y="1946910"/>
                  <a:ext cx="113109" cy="5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9" h="52534" extrusionOk="0">
                      <a:moveTo>
                        <a:pt x="30480" y="2857"/>
                      </a:moveTo>
                      <a:cubicBezTo>
                        <a:pt x="38100" y="952"/>
                        <a:pt x="46673" y="0"/>
                        <a:pt x="54293" y="0"/>
                      </a:cubicBezTo>
                      <a:cubicBezTo>
                        <a:pt x="68580" y="0"/>
                        <a:pt x="79058" y="8573"/>
                        <a:pt x="89535" y="17145"/>
                      </a:cubicBezTo>
                      <a:cubicBezTo>
                        <a:pt x="98108" y="24765"/>
                        <a:pt x="108585" y="34290"/>
                        <a:pt x="112395" y="45720"/>
                      </a:cubicBezTo>
                      <a:cubicBezTo>
                        <a:pt x="113348" y="47625"/>
                        <a:pt x="113348" y="50482"/>
                        <a:pt x="112395" y="51435"/>
                      </a:cubicBezTo>
                      <a:cubicBezTo>
                        <a:pt x="110490" y="53340"/>
                        <a:pt x="108585" y="52388"/>
                        <a:pt x="106680" y="51435"/>
                      </a:cubicBezTo>
                      <a:cubicBezTo>
                        <a:pt x="94298" y="45720"/>
                        <a:pt x="82868" y="44767"/>
                        <a:pt x="69533" y="43815"/>
                      </a:cubicBezTo>
                      <a:cubicBezTo>
                        <a:pt x="63818" y="42863"/>
                        <a:pt x="58102" y="40957"/>
                        <a:pt x="52388" y="38100"/>
                      </a:cubicBezTo>
                      <a:cubicBezTo>
                        <a:pt x="38100" y="31432"/>
                        <a:pt x="22860" y="18098"/>
                        <a:pt x="6668" y="20002"/>
                      </a:cubicBezTo>
                      <a:cubicBezTo>
                        <a:pt x="4763" y="20002"/>
                        <a:pt x="1905" y="20955"/>
                        <a:pt x="0" y="19050"/>
                      </a:cubicBezTo>
                      <a:cubicBezTo>
                        <a:pt x="3810" y="15240"/>
                        <a:pt x="8573" y="11430"/>
                        <a:pt x="13335" y="9525"/>
                      </a:cubicBezTo>
                      <a:cubicBezTo>
                        <a:pt x="17145" y="6667"/>
                        <a:pt x="23813" y="4763"/>
                        <a:pt x="30480" y="2857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89" name="Google Shape;1289;p10"/>
                <p:cNvGrpSpPr/>
                <p:nvPr/>
              </p:nvGrpSpPr>
              <p:grpSpPr>
                <a:xfrm>
                  <a:off x="4305609" y="1683067"/>
                  <a:ext cx="56840" cy="156210"/>
                  <a:chOff x="4305609" y="1683067"/>
                  <a:chExt cx="56840" cy="156210"/>
                </a:xfrm>
              </p:grpSpPr>
              <p:sp>
                <p:nvSpPr>
                  <p:cNvPr id="1290" name="Google Shape;1290;p10"/>
                  <p:cNvSpPr/>
                  <p:nvPr/>
                </p:nvSpPr>
                <p:spPr>
                  <a:xfrm>
                    <a:off x="4305609" y="1683067"/>
                    <a:ext cx="31247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47" h="156210" extrusionOk="0">
                        <a:moveTo>
                          <a:pt x="29218" y="149543"/>
                        </a:moveTo>
                        <a:lnTo>
                          <a:pt x="29218" y="156210"/>
                        </a:lnTo>
                        <a:cubicBezTo>
                          <a:pt x="9216" y="114300"/>
                          <a:pt x="-26027" y="36195"/>
                          <a:pt x="31123" y="0"/>
                        </a:cubicBezTo>
                        <a:cubicBezTo>
                          <a:pt x="32076" y="23813"/>
                          <a:pt x="27313" y="47625"/>
                          <a:pt x="25408" y="71438"/>
                        </a:cubicBezTo>
                        <a:cubicBezTo>
                          <a:pt x="24456" y="97155"/>
                          <a:pt x="30171" y="123825"/>
                          <a:pt x="29218" y="149543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1" name="Google Shape;1291;p10"/>
                  <p:cNvSpPr/>
                  <p:nvPr/>
                </p:nvSpPr>
                <p:spPr>
                  <a:xfrm>
                    <a:off x="4329958" y="1683067"/>
                    <a:ext cx="32491" cy="156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1" h="156210" extrusionOk="0">
                        <a:moveTo>
                          <a:pt x="5822" y="156210"/>
                        </a:moveTo>
                        <a:cubicBezTo>
                          <a:pt x="4869" y="131445"/>
                          <a:pt x="-846" y="101918"/>
                          <a:pt x="107" y="76200"/>
                        </a:cubicBezTo>
                        <a:cubicBezTo>
                          <a:pt x="1059" y="53340"/>
                          <a:pt x="8679" y="18098"/>
                          <a:pt x="8679" y="0"/>
                        </a:cubicBezTo>
                        <a:cubicBezTo>
                          <a:pt x="27729" y="19050"/>
                          <a:pt x="35349" y="46673"/>
                          <a:pt x="31539" y="72390"/>
                        </a:cubicBezTo>
                        <a:cubicBezTo>
                          <a:pt x="25824" y="98108"/>
                          <a:pt x="6774" y="137160"/>
                          <a:pt x="5822" y="15621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2" name="Google Shape;1292;p10"/>
                <p:cNvGrpSpPr/>
                <p:nvPr/>
              </p:nvGrpSpPr>
              <p:grpSpPr>
                <a:xfrm>
                  <a:off x="3313728" y="1500187"/>
                  <a:ext cx="60965" cy="159067"/>
                  <a:chOff x="3313728" y="1500187"/>
                  <a:chExt cx="60965" cy="159067"/>
                </a:xfrm>
              </p:grpSpPr>
              <p:sp>
                <p:nvSpPr>
                  <p:cNvPr id="1293" name="Google Shape;1293;p10"/>
                  <p:cNvSpPr/>
                  <p:nvPr/>
                </p:nvSpPr>
                <p:spPr>
                  <a:xfrm>
                    <a:off x="3313728" y="1500187"/>
                    <a:ext cx="43498" cy="159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98" h="159067" extrusionOk="0">
                        <a:moveTo>
                          <a:pt x="37167" y="0"/>
                        </a:moveTo>
                        <a:cubicBezTo>
                          <a:pt x="38119" y="952"/>
                          <a:pt x="41929" y="7620"/>
                          <a:pt x="42882" y="11430"/>
                        </a:cubicBezTo>
                        <a:cubicBezTo>
                          <a:pt x="44787" y="23813"/>
                          <a:pt x="41929" y="34290"/>
                          <a:pt x="39072" y="46673"/>
                        </a:cubicBezTo>
                        <a:cubicBezTo>
                          <a:pt x="36214" y="60008"/>
                          <a:pt x="36214" y="74295"/>
                          <a:pt x="33357" y="87630"/>
                        </a:cubicBezTo>
                        <a:cubicBezTo>
                          <a:pt x="30499" y="100013"/>
                          <a:pt x="26689" y="110490"/>
                          <a:pt x="25737" y="123825"/>
                        </a:cubicBezTo>
                        <a:cubicBezTo>
                          <a:pt x="24784" y="134302"/>
                          <a:pt x="28594" y="147638"/>
                          <a:pt x="28594" y="159067"/>
                        </a:cubicBezTo>
                        <a:cubicBezTo>
                          <a:pt x="16212" y="150495"/>
                          <a:pt x="10497" y="133350"/>
                          <a:pt x="7639" y="122873"/>
                        </a:cubicBezTo>
                        <a:cubicBezTo>
                          <a:pt x="1924" y="102870"/>
                          <a:pt x="-1886" y="79058"/>
                          <a:pt x="972" y="58102"/>
                        </a:cubicBezTo>
                        <a:cubicBezTo>
                          <a:pt x="2877" y="31433"/>
                          <a:pt x="16212" y="13335"/>
                          <a:pt x="37167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4" name="Google Shape;1294;p10"/>
                  <p:cNvSpPr/>
                  <p:nvPr/>
                </p:nvSpPr>
                <p:spPr>
                  <a:xfrm>
                    <a:off x="3337223" y="1500187"/>
                    <a:ext cx="37470" cy="158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70" h="158114" extrusionOk="0">
                        <a:moveTo>
                          <a:pt x="13671" y="0"/>
                        </a:moveTo>
                        <a:cubicBezTo>
                          <a:pt x="35579" y="19050"/>
                          <a:pt x="44151" y="55245"/>
                          <a:pt x="31769" y="80010"/>
                        </a:cubicBezTo>
                        <a:cubicBezTo>
                          <a:pt x="19386" y="105727"/>
                          <a:pt x="336" y="126683"/>
                          <a:pt x="5099" y="158115"/>
                        </a:cubicBezTo>
                        <a:cubicBezTo>
                          <a:pt x="-3474" y="136208"/>
                          <a:pt x="336" y="104775"/>
                          <a:pt x="5099" y="78105"/>
                        </a:cubicBezTo>
                        <a:cubicBezTo>
                          <a:pt x="8909" y="55245"/>
                          <a:pt x="20339" y="23813"/>
                          <a:pt x="13671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5" name="Google Shape;1295;p10"/>
                <p:cNvGrpSpPr/>
                <p:nvPr/>
              </p:nvGrpSpPr>
              <p:grpSpPr>
                <a:xfrm>
                  <a:off x="3539617" y="1768792"/>
                  <a:ext cx="75120" cy="108290"/>
                  <a:chOff x="3539617" y="1768792"/>
                  <a:chExt cx="75120" cy="108290"/>
                </a:xfrm>
              </p:grpSpPr>
              <p:sp>
                <p:nvSpPr>
                  <p:cNvPr id="1296" name="Google Shape;1296;p10"/>
                  <p:cNvSpPr/>
                  <p:nvPr/>
                </p:nvSpPr>
                <p:spPr>
                  <a:xfrm>
                    <a:off x="3560445" y="1768792"/>
                    <a:ext cx="54292" cy="108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2" h="108290" extrusionOk="0">
                        <a:moveTo>
                          <a:pt x="0" y="107633"/>
                        </a:moveTo>
                        <a:cubicBezTo>
                          <a:pt x="20002" y="112395"/>
                          <a:pt x="43815" y="90488"/>
                          <a:pt x="45720" y="68580"/>
                        </a:cubicBezTo>
                        <a:cubicBezTo>
                          <a:pt x="46672" y="56198"/>
                          <a:pt x="40957" y="30480"/>
                          <a:pt x="54292" y="0"/>
                        </a:cubicBezTo>
                        <a:cubicBezTo>
                          <a:pt x="39052" y="19050"/>
                          <a:pt x="29527" y="20955"/>
                          <a:pt x="18097" y="40958"/>
                        </a:cubicBezTo>
                        <a:cubicBezTo>
                          <a:pt x="7620" y="59055"/>
                          <a:pt x="8572" y="92393"/>
                          <a:pt x="0" y="107633"/>
                        </a:cubicBezTo>
                        <a:close/>
                      </a:path>
                    </a:pathLst>
                  </a:custGeom>
                  <a:solidFill>
                    <a:srgbClr val="7095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0"/>
                  <p:cNvSpPr/>
                  <p:nvPr/>
                </p:nvSpPr>
                <p:spPr>
                  <a:xfrm>
                    <a:off x="3539617" y="1768792"/>
                    <a:ext cx="75120" cy="10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20" h="107632" extrusionOk="0">
                        <a:moveTo>
                          <a:pt x="3683" y="55245"/>
                        </a:moveTo>
                        <a:cubicBezTo>
                          <a:pt x="-4890" y="72390"/>
                          <a:pt x="1778" y="100013"/>
                          <a:pt x="20828" y="107633"/>
                        </a:cubicBezTo>
                        <a:cubicBezTo>
                          <a:pt x="37973" y="97155"/>
                          <a:pt x="41783" y="72390"/>
                          <a:pt x="44640" y="65723"/>
                        </a:cubicBezTo>
                        <a:cubicBezTo>
                          <a:pt x="51308" y="43815"/>
                          <a:pt x="57023" y="22860"/>
                          <a:pt x="75120" y="0"/>
                        </a:cubicBezTo>
                        <a:cubicBezTo>
                          <a:pt x="68453" y="5715"/>
                          <a:pt x="60833" y="6668"/>
                          <a:pt x="53213" y="10478"/>
                        </a:cubicBezTo>
                        <a:cubicBezTo>
                          <a:pt x="34163" y="20003"/>
                          <a:pt x="13208" y="37148"/>
                          <a:pt x="3683" y="55245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8" name="Google Shape;1298;p10"/>
                <p:cNvGrpSpPr/>
                <p:nvPr/>
              </p:nvGrpSpPr>
              <p:grpSpPr>
                <a:xfrm>
                  <a:off x="4160139" y="1976295"/>
                  <a:ext cx="43189" cy="138254"/>
                  <a:chOff x="4160139" y="1976295"/>
                  <a:chExt cx="43189" cy="138254"/>
                </a:xfrm>
              </p:grpSpPr>
              <p:sp>
                <p:nvSpPr>
                  <p:cNvPr id="1299" name="Google Shape;1299;p10"/>
                  <p:cNvSpPr/>
                  <p:nvPr/>
                </p:nvSpPr>
                <p:spPr>
                  <a:xfrm>
                    <a:off x="4160139" y="1976295"/>
                    <a:ext cx="43189" cy="137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89" h="137302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45148" y="23002"/>
                          <a:pt x="45148" y="48720"/>
                          <a:pt x="40386" y="70627"/>
                        </a:cubicBezTo>
                        <a:cubicBezTo>
                          <a:pt x="37528" y="82057"/>
                          <a:pt x="34671" y="93487"/>
                          <a:pt x="34671" y="104917"/>
                        </a:cubicBezTo>
                        <a:cubicBezTo>
                          <a:pt x="34671" y="116347"/>
                          <a:pt x="38481" y="125872"/>
                          <a:pt x="40386" y="137302"/>
                        </a:cubicBezTo>
                        <a:cubicBezTo>
                          <a:pt x="19431" y="120157"/>
                          <a:pt x="7048" y="94440"/>
                          <a:pt x="2286" y="68722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7D8A1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0" name="Google Shape;1300;p10"/>
                  <p:cNvSpPr/>
                  <p:nvPr/>
                </p:nvSpPr>
                <p:spPr>
                  <a:xfrm>
                    <a:off x="4160139" y="1976295"/>
                    <a:ext cx="40385" cy="138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85" h="138254" extrusionOk="0">
                        <a:moveTo>
                          <a:pt x="5144" y="26812"/>
                        </a:moveTo>
                        <a:cubicBezTo>
                          <a:pt x="8001" y="20145"/>
                          <a:pt x="19431" y="-9383"/>
                          <a:pt x="28956" y="3000"/>
                        </a:cubicBezTo>
                        <a:lnTo>
                          <a:pt x="29908" y="3952"/>
                        </a:lnTo>
                        <a:cubicBezTo>
                          <a:pt x="29908" y="3952"/>
                          <a:pt x="29908" y="4905"/>
                          <a:pt x="30861" y="4905"/>
                        </a:cubicBezTo>
                        <a:cubicBezTo>
                          <a:pt x="30861" y="4905"/>
                          <a:pt x="30861" y="5857"/>
                          <a:pt x="30861" y="5857"/>
                        </a:cubicBezTo>
                        <a:cubicBezTo>
                          <a:pt x="29908" y="17287"/>
                          <a:pt x="29908" y="27765"/>
                          <a:pt x="29908" y="39195"/>
                        </a:cubicBezTo>
                        <a:cubicBezTo>
                          <a:pt x="23241" y="72532"/>
                          <a:pt x="19431" y="109680"/>
                          <a:pt x="40386" y="137302"/>
                        </a:cubicBezTo>
                        <a:cubicBezTo>
                          <a:pt x="40386" y="137302"/>
                          <a:pt x="40386" y="138255"/>
                          <a:pt x="40386" y="138255"/>
                        </a:cubicBezTo>
                        <a:cubicBezTo>
                          <a:pt x="19431" y="121110"/>
                          <a:pt x="7048" y="95392"/>
                          <a:pt x="2286" y="69675"/>
                        </a:cubicBezTo>
                        <a:cubicBezTo>
                          <a:pt x="-1524" y="53482"/>
                          <a:pt x="-572" y="42052"/>
                          <a:pt x="5144" y="268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01" name="Google Shape;1301;p10"/>
            <p:cNvGrpSpPr/>
            <p:nvPr/>
          </p:nvGrpSpPr>
          <p:grpSpPr>
            <a:xfrm flipH="1">
              <a:off x="49529" y="-35043"/>
              <a:ext cx="1151583" cy="2226945"/>
              <a:chOff x="4754869" y="1270635"/>
              <a:chExt cx="1151583" cy="2226945"/>
            </a:xfrm>
          </p:grpSpPr>
          <p:grpSp>
            <p:nvGrpSpPr>
              <p:cNvPr id="1302" name="Google Shape;1302;p10"/>
              <p:cNvGrpSpPr/>
              <p:nvPr/>
            </p:nvGrpSpPr>
            <p:grpSpPr>
              <a:xfrm>
                <a:off x="4754869" y="1270635"/>
                <a:ext cx="1081838" cy="2163664"/>
                <a:chOff x="4754869" y="1270635"/>
                <a:chExt cx="1081838" cy="2163664"/>
              </a:xfrm>
            </p:grpSpPr>
            <p:sp>
              <p:nvSpPr>
                <p:cNvPr id="1303" name="Google Shape;1303;p10"/>
                <p:cNvSpPr/>
                <p:nvPr/>
              </p:nvSpPr>
              <p:spPr>
                <a:xfrm>
                  <a:off x="4754869" y="1270635"/>
                  <a:ext cx="1081288" cy="216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288" h="2163664" extrusionOk="0">
                      <a:moveTo>
                        <a:pt x="321003" y="2024062"/>
                      </a:moveTo>
                      <a:cubicBezTo>
                        <a:pt x="162888" y="1883093"/>
                        <a:pt x="135265" y="1627823"/>
                        <a:pt x="118120" y="1430655"/>
                      </a:cubicBezTo>
                      <a:cubicBezTo>
                        <a:pt x="96213" y="1184910"/>
                        <a:pt x="81925" y="942023"/>
                        <a:pt x="71448" y="696278"/>
                      </a:cubicBezTo>
                      <a:cubicBezTo>
                        <a:pt x="62875" y="487680"/>
                        <a:pt x="49540" y="276225"/>
                        <a:pt x="38110" y="66675"/>
                      </a:cubicBezTo>
                      <a:cubicBezTo>
                        <a:pt x="37158" y="42863"/>
                        <a:pt x="35253" y="18097"/>
                        <a:pt x="20965" y="0"/>
                      </a:cubicBezTo>
                      <a:cubicBezTo>
                        <a:pt x="-11420" y="79057"/>
                        <a:pt x="2868" y="162877"/>
                        <a:pt x="4773" y="246698"/>
                      </a:cubicBezTo>
                      <a:cubicBezTo>
                        <a:pt x="7630" y="344805"/>
                        <a:pt x="10488" y="443865"/>
                        <a:pt x="14298" y="541973"/>
                      </a:cubicBezTo>
                      <a:cubicBezTo>
                        <a:pt x="17155" y="623888"/>
                        <a:pt x="30490" y="701040"/>
                        <a:pt x="31443" y="782955"/>
                      </a:cubicBezTo>
                      <a:cubicBezTo>
                        <a:pt x="35253" y="1147762"/>
                        <a:pt x="65733" y="1524000"/>
                        <a:pt x="162888" y="1875473"/>
                      </a:cubicBezTo>
                      <a:cubicBezTo>
                        <a:pt x="190510" y="1974533"/>
                        <a:pt x="252423" y="2051685"/>
                        <a:pt x="343863" y="2103120"/>
                      </a:cubicBezTo>
                      <a:cubicBezTo>
                        <a:pt x="439113" y="2156460"/>
                        <a:pt x="553413" y="2175510"/>
                        <a:pt x="661045" y="2156460"/>
                      </a:cubicBezTo>
                      <a:cubicBezTo>
                        <a:pt x="928698" y="2108835"/>
                        <a:pt x="998230" y="1762125"/>
                        <a:pt x="1023948" y="1537335"/>
                      </a:cubicBezTo>
                      <a:cubicBezTo>
                        <a:pt x="1035378" y="1441133"/>
                        <a:pt x="1041093" y="1345883"/>
                        <a:pt x="1044903" y="1250633"/>
                      </a:cubicBezTo>
                      <a:cubicBezTo>
                        <a:pt x="1050618" y="1082040"/>
                        <a:pt x="1048713" y="914400"/>
                        <a:pt x="1053475" y="743903"/>
                      </a:cubicBezTo>
                      <a:cubicBezTo>
                        <a:pt x="1058238" y="562928"/>
                        <a:pt x="1066810" y="382905"/>
                        <a:pt x="1078240" y="201930"/>
                      </a:cubicBezTo>
                      <a:cubicBezTo>
                        <a:pt x="1082050" y="145733"/>
                        <a:pt x="1085860" y="86677"/>
                        <a:pt x="1065858" y="34290"/>
                      </a:cubicBezTo>
                      <a:cubicBezTo>
                        <a:pt x="1042998" y="83820"/>
                        <a:pt x="1040140" y="140017"/>
                        <a:pt x="1037283" y="195263"/>
                      </a:cubicBezTo>
                      <a:cubicBezTo>
                        <a:pt x="1023948" y="487680"/>
                        <a:pt x="1009660" y="780098"/>
                        <a:pt x="1002993" y="1073468"/>
                      </a:cubicBezTo>
                      <a:cubicBezTo>
                        <a:pt x="999183" y="1263015"/>
                        <a:pt x="998230" y="1458278"/>
                        <a:pt x="969655" y="1648778"/>
                      </a:cubicBezTo>
                      <a:cubicBezTo>
                        <a:pt x="943938" y="1817370"/>
                        <a:pt x="901075" y="2000250"/>
                        <a:pt x="736293" y="2087880"/>
                      </a:cubicBezTo>
                      <a:cubicBezTo>
                        <a:pt x="607705" y="2154555"/>
                        <a:pt x="428635" y="2119313"/>
                        <a:pt x="321003" y="2024062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10"/>
                <p:cNvSpPr/>
                <p:nvPr/>
              </p:nvSpPr>
              <p:spPr>
                <a:xfrm>
                  <a:off x="4756059" y="1271587"/>
                  <a:ext cx="1080648" cy="216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648" h="2160806" extrusionOk="0">
                      <a:moveTo>
                        <a:pt x="1073240" y="58102"/>
                      </a:moveTo>
                      <a:cubicBezTo>
                        <a:pt x="1073240" y="64770"/>
                        <a:pt x="1073240" y="71438"/>
                        <a:pt x="1073240" y="78105"/>
                      </a:cubicBezTo>
                      <a:cubicBezTo>
                        <a:pt x="1073240" y="120968"/>
                        <a:pt x="1068478" y="161925"/>
                        <a:pt x="1061810" y="203835"/>
                      </a:cubicBezTo>
                      <a:cubicBezTo>
                        <a:pt x="1052285" y="273367"/>
                        <a:pt x="1039903" y="842963"/>
                        <a:pt x="1037997" y="936308"/>
                      </a:cubicBezTo>
                      <a:cubicBezTo>
                        <a:pt x="1036093" y="1029653"/>
                        <a:pt x="1032283" y="1122998"/>
                        <a:pt x="1025615" y="1216343"/>
                      </a:cubicBezTo>
                      <a:cubicBezTo>
                        <a:pt x="1023710" y="1368743"/>
                        <a:pt x="1015138" y="1519238"/>
                        <a:pt x="984658" y="1669733"/>
                      </a:cubicBezTo>
                      <a:cubicBezTo>
                        <a:pt x="959893" y="1793558"/>
                        <a:pt x="927508" y="1919288"/>
                        <a:pt x="846545" y="2019300"/>
                      </a:cubicBezTo>
                      <a:cubicBezTo>
                        <a:pt x="751295" y="2136458"/>
                        <a:pt x="586513" y="2172653"/>
                        <a:pt x="446495" y="2120265"/>
                      </a:cubicBezTo>
                      <a:cubicBezTo>
                        <a:pt x="290285" y="2062163"/>
                        <a:pt x="178843" y="1931670"/>
                        <a:pt x="144553" y="1769745"/>
                      </a:cubicBezTo>
                      <a:cubicBezTo>
                        <a:pt x="129312" y="1697355"/>
                        <a:pt x="124550" y="1628775"/>
                        <a:pt x="113120" y="1559243"/>
                      </a:cubicBezTo>
                      <a:cubicBezTo>
                        <a:pt x="102643" y="1501140"/>
                        <a:pt x="90260" y="1442085"/>
                        <a:pt x="93118" y="1383030"/>
                      </a:cubicBezTo>
                      <a:cubicBezTo>
                        <a:pt x="68353" y="1119188"/>
                        <a:pt x="12155" y="117157"/>
                        <a:pt x="19775" y="0"/>
                      </a:cubicBezTo>
                      <a:cubicBezTo>
                        <a:pt x="-10705" y="78105"/>
                        <a:pt x="2630" y="160973"/>
                        <a:pt x="4535" y="243840"/>
                      </a:cubicBezTo>
                      <a:cubicBezTo>
                        <a:pt x="7393" y="341948"/>
                        <a:pt x="10250" y="441008"/>
                        <a:pt x="14060" y="539115"/>
                      </a:cubicBezTo>
                      <a:cubicBezTo>
                        <a:pt x="16918" y="621030"/>
                        <a:pt x="30253" y="698183"/>
                        <a:pt x="31205" y="780098"/>
                      </a:cubicBezTo>
                      <a:cubicBezTo>
                        <a:pt x="35015" y="1144905"/>
                        <a:pt x="65495" y="1521143"/>
                        <a:pt x="162650" y="1872615"/>
                      </a:cubicBezTo>
                      <a:cubicBezTo>
                        <a:pt x="190273" y="1971675"/>
                        <a:pt x="252185" y="2048828"/>
                        <a:pt x="343625" y="2100263"/>
                      </a:cubicBezTo>
                      <a:cubicBezTo>
                        <a:pt x="438875" y="2153603"/>
                        <a:pt x="553175" y="2172653"/>
                        <a:pt x="660808" y="2153603"/>
                      </a:cubicBezTo>
                      <a:cubicBezTo>
                        <a:pt x="928460" y="2105978"/>
                        <a:pt x="997993" y="1759268"/>
                        <a:pt x="1023710" y="1534478"/>
                      </a:cubicBezTo>
                      <a:cubicBezTo>
                        <a:pt x="1035140" y="1438275"/>
                        <a:pt x="1040855" y="1343025"/>
                        <a:pt x="1044665" y="1247775"/>
                      </a:cubicBezTo>
                      <a:cubicBezTo>
                        <a:pt x="1050380" y="1079183"/>
                        <a:pt x="1048475" y="911543"/>
                        <a:pt x="1053238" y="741045"/>
                      </a:cubicBezTo>
                      <a:cubicBezTo>
                        <a:pt x="1058000" y="560070"/>
                        <a:pt x="1066573" y="380048"/>
                        <a:pt x="1078003" y="199073"/>
                      </a:cubicBezTo>
                      <a:cubicBezTo>
                        <a:pt x="1080860" y="152400"/>
                        <a:pt x="1083718" y="103823"/>
                        <a:pt x="1073240" y="58102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5" name="Google Shape;1305;p10"/>
              <p:cNvGrpSpPr/>
              <p:nvPr/>
            </p:nvGrpSpPr>
            <p:grpSpPr>
              <a:xfrm>
                <a:off x="5374005" y="3328817"/>
                <a:ext cx="140969" cy="61196"/>
                <a:chOff x="5374005" y="3328817"/>
                <a:chExt cx="140969" cy="61196"/>
              </a:xfrm>
            </p:grpSpPr>
            <p:sp>
              <p:nvSpPr>
                <p:cNvPr id="1306" name="Google Shape;1306;p10"/>
                <p:cNvSpPr/>
                <p:nvPr/>
              </p:nvSpPr>
              <p:spPr>
                <a:xfrm>
                  <a:off x="5395912" y="3328817"/>
                  <a:ext cx="119062" cy="4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62" h="42080" extrusionOk="0">
                      <a:moveTo>
                        <a:pt x="0" y="14458"/>
                      </a:moveTo>
                      <a:cubicBezTo>
                        <a:pt x="43815" y="8743"/>
                        <a:pt x="101918" y="-25547"/>
                        <a:pt x="119063" y="37318"/>
                      </a:cubicBezTo>
                      <a:lnTo>
                        <a:pt x="118110" y="42080"/>
                      </a:lnTo>
                      <a:cubicBezTo>
                        <a:pt x="88582" y="11600"/>
                        <a:pt x="38100" y="19220"/>
                        <a:pt x="0" y="14458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10"/>
                <p:cNvSpPr/>
                <p:nvPr/>
              </p:nvSpPr>
              <p:spPr>
                <a:xfrm>
                  <a:off x="5374005" y="3342322"/>
                  <a:ext cx="135403" cy="47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03" h="47691" extrusionOk="0">
                      <a:moveTo>
                        <a:pt x="79057" y="36195"/>
                      </a:moveTo>
                      <a:cubicBezTo>
                        <a:pt x="54292" y="20003"/>
                        <a:pt x="28575" y="10478"/>
                        <a:pt x="0" y="1905"/>
                      </a:cubicBezTo>
                      <a:cubicBezTo>
                        <a:pt x="21907" y="0"/>
                        <a:pt x="44767" y="0"/>
                        <a:pt x="67627" y="0"/>
                      </a:cubicBezTo>
                      <a:cubicBezTo>
                        <a:pt x="80963" y="0"/>
                        <a:pt x="94297" y="2858"/>
                        <a:pt x="106680" y="5715"/>
                      </a:cubicBezTo>
                      <a:cubicBezTo>
                        <a:pt x="116205" y="8572"/>
                        <a:pt x="129540" y="14288"/>
                        <a:pt x="134302" y="19050"/>
                      </a:cubicBezTo>
                      <a:cubicBezTo>
                        <a:pt x="139065" y="32385"/>
                        <a:pt x="127635" y="42863"/>
                        <a:pt x="114300" y="46672"/>
                      </a:cubicBezTo>
                      <a:cubicBezTo>
                        <a:pt x="102870" y="50483"/>
                        <a:pt x="89535" y="42863"/>
                        <a:pt x="79057" y="36195"/>
                      </a:cubicBezTo>
                      <a:close/>
                    </a:path>
                  </a:pathLst>
                </a:custGeom>
                <a:solidFill>
                  <a:srgbClr val="5466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8" name="Google Shape;1308;p10"/>
              <p:cNvGrpSpPr/>
              <p:nvPr/>
            </p:nvGrpSpPr>
            <p:grpSpPr>
              <a:xfrm>
                <a:off x="5145577" y="3382666"/>
                <a:ext cx="77932" cy="114914"/>
                <a:chOff x="5145577" y="3382666"/>
                <a:chExt cx="77932" cy="114914"/>
              </a:xfrm>
            </p:grpSpPr>
            <p:sp>
              <p:nvSpPr>
                <p:cNvPr id="1309" name="Google Shape;1309;p10"/>
                <p:cNvSpPr/>
                <p:nvPr/>
              </p:nvSpPr>
              <p:spPr>
                <a:xfrm>
                  <a:off x="5168265" y="3382666"/>
                  <a:ext cx="55244" cy="1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4" h="114913" extrusionOk="0">
                      <a:moveTo>
                        <a:pt x="0" y="614"/>
                      </a:moveTo>
                      <a:cubicBezTo>
                        <a:pt x="20955" y="-4149"/>
                        <a:pt x="45720" y="19664"/>
                        <a:pt x="47625" y="42524"/>
                      </a:cubicBezTo>
                      <a:cubicBezTo>
                        <a:pt x="48578" y="55858"/>
                        <a:pt x="41910" y="83481"/>
                        <a:pt x="55245" y="114914"/>
                      </a:cubicBezTo>
                      <a:cubicBezTo>
                        <a:pt x="39052" y="94911"/>
                        <a:pt x="29527" y="92053"/>
                        <a:pt x="18097" y="70146"/>
                      </a:cubicBezTo>
                      <a:cubicBezTo>
                        <a:pt x="7620" y="52049"/>
                        <a:pt x="8572" y="16806"/>
                        <a:pt x="0" y="614"/>
                      </a:cubicBezTo>
                      <a:close/>
                    </a:path>
                  </a:pathLst>
                </a:custGeom>
                <a:solidFill>
                  <a:srgbClr val="7C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0" name="Google Shape;1310;p10"/>
                <p:cNvSpPr/>
                <p:nvPr/>
              </p:nvSpPr>
              <p:spPr>
                <a:xfrm>
                  <a:off x="5145577" y="3383280"/>
                  <a:ext cx="77932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2" h="114300" extrusionOk="0">
                      <a:moveTo>
                        <a:pt x="3638" y="55245"/>
                      </a:moveTo>
                      <a:cubicBezTo>
                        <a:pt x="-4935" y="37147"/>
                        <a:pt x="1733" y="7620"/>
                        <a:pt x="22688" y="0"/>
                      </a:cubicBezTo>
                      <a:cubicBezTo>
                        <a:pt x="40786" y="11430"/>
                        <a:pt x="44595" y="37147"/>
                        <a:pt x="46501" y="44767"/>
                      </a:cubicBezTo>
                      <a:cubicBezTo>
                        <a:pt x="52215" y="67627"/>
                        <a:pt x="58883" y="90488"/>
                        <a:pt x="77933" y="114300"/>
                      </a:cubicBezTo>
                      <a:cubicBezTo>
                        <a:pt x="71266" y="107632"/>
                        <a:pt x="62693" y="106680"/>
                        <a:pt x="55073" y="102870"/>
                      </a:cubicBezTo>
                      <a:cubicBezTo>
                        <a:pt x="36023" y="92392"/>
                        <a:pt x="13163" y="74295"/>
                        <a:pt x="3638" y="55245"/>
                      </a:cubicBezTo>
                      <a:close/>
                    </a:path>
                  </a:pathLst>
                </a:custGeom>
                <a:solidFill>
                  <a:srgbClr val="5466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11" name="Google Shape;1311;p10"/>
              <p:cNvSpPr/>
              <p:nvPr/>
            </p:nvSpPr>
            <p:spPr>
              <a:xfrm>
                <a:off x="5652657" y="3208789"/>
                <a:ext cx="48055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48055" h="129722" extrusionOk="0">
                    <a:moveTo>
                      <a:pt x="24243" y="2088"/>
                    </a:moveTo>
                    <a:cubicBezTo>
                      <a:pt x="32815" y="6850"/>
                      <a:pt x="38530" y="19232"/>
                      <a:pt x="41388" y="27805"/>
                    </a:cubicBezTo>
                    <a:cubicBezTo>
                      <a:pt x="45198" y="39235"/>
                      <a:pt x="47103" y="50665"/>
                      <a:pt x="47103" y="62095"/>
                    </a:cubicBezTo>
                    <a:cubicBezTo>
                      <a:pt x="47103" y="73525"/>
                      <a:pt x="46150" y="84955"/>
                      <a:pt x="46150" y="96385"/>
                    </a:cubicBezTo>
                    <a:cubicBezTo>
                      <a:pt x="46150" y="102100"/>
                      <a:pt x="46150" y="107815"/>
                      <a:pt x="46150" y="113530"/>
                    </a:cubicBezTo>
                    <a:cubicBezTo>
                      <a:pt x="46150" y="115435"/>
                      <a:pt x="46150" y="128770"/>
                      <a:pt x="48055" y="129723"/>
                    </a:cubicBezTo>
                    <a:cubicBezTo>
                      <a:pt x="27100" y="120198"/>
                      <a:pt x="14718" y="90670"/>
                      <a:pt x="8050" y="70668"/>
                    </a:cubicBezTo>
                    <a:cubicBezTo>
                      <a:pt x="3288" y="56380"/>
                      <a:pt x="-1475" y="40188"/>
                      <a:pt x="430" y="23995"/>
                    </a:cubicBezTo>
                    <a:cubicBezTo>
                      <a:pt x="1383" y="18280"/>
                      <a:pt x="3288" y="11613"/>
                      <a:pt x="7098" y="6850"/>
                    </a:cubicBezTo>
                    <a:cubicBezTo>
                      <a:pt x="10908" y="2088"/>
                      <a:pt x="14718" y="-770"/>
                      <a:pt x="21385" y="182"/>
                    </a:cubicBezTo>
                    <a:cubicBezTo>
                      <a:pt x="22338" y="1135"/>
                      <a:pt x="23290" y="2088"/>
                      <a:pt x="24243" y="2088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>
                <a:off x="5692140" y="2530687"/>
                <a:ext cx="82168" cy="99164"/>
              </a:xfrm>
              <a:custGeom>
                <a:avLst/>
                <a:gdLst/>
                <a:ahLst/>
                <a:cxnLst/>
                <a:rect l="l" t="t" r="r" b="b"/>
                <a:pathLst>
                  <a:path w="82168" h="99164" extrusionOk="0">
                    <a:moveTo>
                      <a:pt x="953" y="62017"/>
                    </a:moveTo>
                    <a:cubicBezTo>
                      <a:pt x="1905" y="53445"/>
                      <a:pt x="4763" y="44872"/>
                      <a:pt x="7620" y="38205"/>
                    </a:cubicBezTo>
                    <a:cubicBezTo>
                      <a:pt x="13335" y="24870"/>
                      <a:pt x="25717" y="17250"/>
                      <a:pt x="39053" y="10582"/>
                    </a:cubicBezTo>
                    <a:cubicBezTo>
                      <a:pt x="50482" y="4867"/>
                      <a:pt x="62865" y="-848"/>
                      <a:pt x="76200" y="105"/>
                    </a:cubicBezTo>
                    <a:cubicBezTo>
                      <a:pt x="78105" y="105"/>
                      <a:pt x="80963" y="1057"/>
                      <a:pt x="81915" y="2962"/>
                    </a:cubicBezTo>
                    <a:cubicBezTo>
                      <a:pt x="82867" y="4867"/>
                      <a:pt x="80963" y="7725"/>
                      <a:pt x="79057" y="8677"/>
                    </a:cubicBezTo>
                    <a:cubicBezTo>
                      <a:pt x="68580" y="18202"/>
                      <a:pt x="62865" y="29632"/>
                      <a:pt x="56197" y="42015"/>
                    </a:cubicBezTo>
                    <a:cubicBezTo>
                      <a:pt x="53340" y="47730"/>
                      <a:pt x="48578" y="52492"/>
                      <a:pt x="43815" y="56302"/>
                    </a:cubicBezTo>
                    <a:cubicBezTo>
                      <a:pt x="31432" y="67732"/>
                      <a:pt x="12382" y="77257"/>
                      <a:pt x="7620" y="93450"/>
                    </a:cubicBezTo>
                    <a:cubicBezTo>
                      <a:pt x="6667" y="95355"/>
                      <a:pt x="6667" y="98212"/>
                      <a:pt x="3810" y="99165"/>
                    </a:cubicBezTo>
                    <a:cubicBezTo>
                      <a:pt x="1905" y="94402"/>
                      <a:pt x="0" y="87735"/>
                      <a:pt x="0" y="82020"/>
                    </a:cubicBezTo>
                    <a:cubicBezTo>
                      <a:pt x="0" y="76305"/>
                      <a:pt x="0" y="69637"/>
                      <a:pt x="953" y="62017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>
                <a:off x="4839652" y="3184126"/>
                <a:ext cx="123019" cy="50710"/>
              </a:xfrm>
              <a:custGeom>
                <a:avLst/>
                <a:gdLst/>
                <a:ahLst/>
                <a:cxnLst/>
                <a:rect l="l" t="t" r="r" b="b"/>
                <a:pathLst>
                  <a:path w="123019" h="50710" extrusionOk="0">
                    <a:moveTo>
                      <a:pt x="33338" y="4843"/>
                    </a:moveTo>
                    <a:cubicBezTo>
                      <a:pt x="41910" y="1986"/>
                      <a:pt x="49530" y="1033"/>
                      <a:pt x="58102" y="81"/>
                    </a:cubicBezTo>
                    <a:cubicBezTo>
                      <a:pt x="72390" y="-872"/>
                      <a:pt x="84772" y="6748"/>
                      <a:pt x="96202" y="15321"/>
                    </a:cubicBezTo>
                    <a:cubicBezTo>
                      <a:pt x="105727" y="22941"/>
                      <a:pt x="117157" y="31513"/>
                      <a:pt x="121920" y="43896"/>
                    </a:cubicBezTo>
                    <a:cubicBezTo>
                      <a:pt x="122872" y="45801"/>
                      <a:pt x="123825" y="48658"/>
                      <a:pt x="121920" y="49611"/>
                    </a:cubicBezTo>
                    <a:cubicBezTo>
                      <a:pt x="120015" y="51516"/>
                      <a:pt x="117157" y="50563"/>
                      <a:pt x="115252" y="49611"/>
                    </a:cubicBezTo>
                    <a:cubicBezTo>
                      <a:pt x="101917" y="43896"/>
                      <a:pt x="89535" y="44848"/>
                      <a:pt x="75247" y="43896"/>
                    </a:cubicBezTo>
                    <a:cubicBezTo>
                      <a:pt x="68580" y="43896"/>
                      <a:pt x="62865" y="41991"/>
                      <a:pt x="56197" y="39133"/>
                    </a:cubicBezTo>
                    <a:cubicBezTo>
                      <a:pt x="40005" y="33418"/>
                      <a:pt x="23813" y="20083"/>
                      <a:pt x="6667" y="22941"/>
                    </a:cubicBezTo>
                    <a:cubicBezTo>
                      <a:pt x="3810" y="22941"/>
                      <a:pt x="1905" y="23893"/>
                      <a:pt x="0" y="22941"/>
                    </a:cubicBezTo>
                    <a:cubicBezTo>
                      <a:pt x="3810" y="19131"/>
                      <a:pt x="8572" y="14368"/>
                      <a:pt x="13335" y="12463"/>
                    </a:cubicBezTo>
                    <a:cubicBezTo>
                      <a:pt x="20002" y="9606"/>
                      <a:pt x="26670" y="6748"/>
                      <a:pt x="33338" y="4843"/>
                    </a:cubicBezTo>
                    <a:close/>
                  </a:path>
                </a:pathLst>
              </a:custGeom>
              <a:solidFill>
                <a:srgbClr val="5F79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14" name="Google Shape;1314;p10"/>
              <p:cNvGrpSpPr/>
              <p:nvPr/>
            </p:nvGrpSpPr>
            <p:grpSpPr>
              <a:xfrm>
                <a:off x="5783335" y="2166533"/>
                <a:ext cx="123117" cy="119466"/>
                <a:chOff x="5783335" y="2166533"/>
                <a:chExt cx="123117" cy="119466"/>
              </a:xfrm>
            </p:grpSpPr>
            <p:sp>
              <p:nvSpPr>
                <p:cNvPr id="1315" name="Google Shape;1315;p10"/>
                <p:cNvSpPr/>
                <p:nvPr/>
              </p:nvSpPr>
              <p:spPr>
                <a:xfrm>
                  <a:off x="5783335" y="2166937"/>
                  <a:ext cx="123117" cy="11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7" h="119062" extrusionOk="0">
                      <a:moveTo>
                        <a:pt x="117402" y="114300"/>
                      </a:moveTo>
                      <a:lnTo>
                        <a:pt x="123117" y="119063"/>
                      </a:lnTo>
                      <a:cubicBezTo>
                        <a:pt x="75492" y="105728"/>
                        <a:pt x="-11185" y="80010"/>
                        <a:pt x="1197" y="0"/>
                      </a:cubicBezTo>
                      <a:cubicBezTo>
                        <a:pt x="20247" y="17145"/>
                        <a:pt x="36440" y="40005"/>
                        <a:pt x="53584" y="59055"/>
                      </a:cubicBezTo>
                      <a:cubicBezTo>
                        <a:pt x="72634" y="80010"/>
                        <a:pt x="98352" y="94297"/>
                        <a:pt x="117402" y="11430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10"/>
                <p:cNvSpPr/>
                <p:nvPr/>
              </p:nvSpPr>
              <p:spPr>
                <a:xfrm>
                  <a:off x="5784532" y="2166533"/>
                  <a:ext cx="121920" cy="11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19466" extrusionOk="0">
                      <a:moveTo>
                        <a:pt x="121920" y="119467"/>
                      </a:moveTo>
                      <a:cubicBezTo>
                        <a:pt x="101918" y="101369"/>
                        <a:pt x="74295" y="85177"/>
                        <a:pt x="54293" y="65174"/>
                      </a:cubicBezTo>
                      <a:cubicBezTo>
                        <a:pt x="37148" y="47077"/>
                        <a:pt x="14288" y="13739"/>
                        <a:pt x="0" y="404"/>
                      </a:cubicBezTo>
                      <a:cubicBezTo>
                        <a:pt x="29528" y="-2453"/>
                        <a:pt x="56198" y="9929"/>
                        <a:pt x="73343" y="34694"/>
                      </a:cubicBezTo>
                      <a:cubicBezTo>
                        <a:pt x="91440" y="57554"/>
                        <a:pt x="108585" y="104227"/>
                        <a:pt x="121920" y="11946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7" name="Google Shape;1317;p10"/>
              <p:cNvGrpSpPr/>
              <p:nvPr/>
            </p:nvGrpSpPr>
            <p:grpSpPr>
              <a:xfrm>
                <a:off x="4806724" y="2220277"/>
                <a:ext cx="106270" cy="134302"/>
                <a:chOff x="4806724" y="2220277"/>
                <a:chExt cx="106270" cy="134302"/>
              </a:xfrm>
            </p:grpSpPr>
            <p:sp>
              <p:nvSpPr>
                <p:cNvPr id="1318" name="Google Shape;1318;p10"/>
                <p:cNvSpPr/>
                <p:nvPr/>
              </p:nvSpPr>
              <p:spPr>
                <a:xfrm>
                  <a:off x="4806724" y="2220277"/>
                  <a:ext cx="105318" cy="13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18" h="133416" extrusionOk="0">
                      <a:moveTo>
                        <a:pt x="4353" y="0"/>
                      </a:moveTo>
                      <a:cubicBezTo>
                        <a:pt x="5306" y="0"/>
                        <a:pt x="13878" y="2857"/>
                        <a:pt x="16736" y="4763"/>
                      </a:cubicBezTo>
                      <a:cubicBezTo>
                        <a:pt x="27213" y="14288"/>
                        <a:pt x="31976" y="24765"/>
                        <a:pt x="37691" y="36195"/>
                      </a:cubicBezTo>
                      <a:cubicBezTo>
                        <a:pt x="45311" y="48577"/>
                        <a:pt x="54836" y="60007"/>
                        <a:pt x="60551" y="73342"/>
                      </a:cubicBezTo>
                      <a:cubicBezTo>
                        <a:pt x="66266" y="85725"/>
                        <a:pt x="71028" y="97155"/>
                        <a:pt x="78648" y="107632"/>
                      </a:cubicBezTo>
                      <a:cubicBezTo>
                        <a:pt x="85316" y="117157"/>
                        <a:pt x="97698" y="124777"/>
                        <a:pt x="105318" y="133350"/>
                      </a:cubicBezTo>
                      <a:cubicBezTo>
                        <a:pt x="89126" y="134302"/>
                        <a:pt x="72933" y="124777"/>
                        <a:pt x="63408" y="118110"/>
                      </a:cubicBezTo>
                      <a:cubicBezTo>
                        <a:pt x="45311" y="105727"/>
                        <a:pt x="26261" y="89535"/>
                        <a:pt x="13878" y="70485"/>
                      </a:cubicBezTo>
                      <a:cubicBezTo>
                        <a:pt x="-1362" y="48577"/>
                        <a:pt x="-3267" y="24765"/>
                        <a:pt x="4353" y="0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10"/>
                <p:cNvSpPr/>
                <p:nvPr/>
              </p:nvSpPr>
              <p:spPr>
                <a:xfrm>
                  <a:off x="4811077" y="2220277"/>
                  <a:ext cx="101917" cy="134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17" h="134302" extrusionOk="0">
                      <a:moveTo>
                        <a:pt x="0" y="0"/>
                      </a:moveTo>
                      <a:cubicBezTo>
                        <a:pt x="30480" y="0"/>
                        <a:pt x="61913" y="23813"/>
                        <a:pt x="69532" y="52388"/>
                      </a:cubicBezTo>
                      <a:cubicBezTo>
                        <a:pt x="77152" y="81915"/>
                        <a:pt x="75247" y="111442"/>
                        <a:pt x="101917" y="134302"/>
                      </a:cubicBezTo>
                      <a:cubicBezTo>
                        <a:pt x="80010" y="122872"/>
                        <a:pt x="61913" y="94297"/>
                        <a:pt x="46672" y="69532"/>
                      </a:cubicBezTo>
                      <a:cubicBezTo>
                        <a:pt x="34290" y="47625"/>
                        <a:pt x="21907" y="14288"/>
                        <a:pt x="0" y="0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0" name="Google Shape;1320;p10"/>
              <p:cNvGrpSpPr/>
              <p:nvPr/>
            </p:nvGrpSpPr>
            <p:grpSpPr>
              <a:xfrm>
                <a:off x="4876902" y="2799397"/>
                <a:ext cx="74192" cy="117548"/>
                <a:chOff x="4876902" y="2799397"/>
                <a:chExt cx="74192" cy="117548"/>
              </a:xfrm>
            </p:grpSpPr>
            <p:sp>
              <p:nvSpPr>
                <p:cNvPr id="1321" name="Google Shape;1321;p10"/>
                <p:cNvSpPr/>
                <p:nvPr/>
              </p:nvSpPr>
              <p:spPr>
                <a:xfrm>
                  <a:off x="4901565" y="2799397"/>
                  <a:ext cx="49529" cy="1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117548" extrusionOk="0">
                      <a:moveTo>
                        <a:pt x="0" y="117158"/>
                      </a:moveTo>
                      <a:cubicBezTo>
                        <a:pt x="21907" y="120968"/>
                        <a:pt x="44767" y="96203"/>
                        <a:pt x="45720" y="73343"/>
                      </a:cubicBezTo>
                      <a:cubicBezTo>
                        <a:pt x="45720" y="60008"/>
                        <a:pt x="38100" y="33338"/>
                        <a:pt x="49530" y="0"/>
                      </a:cubicBezTo>
                      <a:cubicBezTo>
                        <a:pt x="34290" y="20955"/>
                        <a:pt x="24765" y="24765"/>
                        <a:pt x="14288" y="45720"/>
                      </a:cubicBezTo>
                      <a:cubicBezTo>
                        <a:pt x="4763" y="65723"/>
                        <a:pt x="7620" y="100013"/>
                        <a:pt x="0" y="117158"/>
                      </a:cubicBezTo>
                      <a:close/>
                    </a:path>
                  </a:pathLst>
                </a:custGeom>
                <a:solidFill>
                  <a:srgbClr val="7095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10"/>
                <p:cNvSpPr/>
                <p:nvPr/>
              </p:nvSpPr>
              <p:spPr>
                <a:xfrm>
                  <a:off x="4876902" y="2799397"/>
                  <a:ext cx="73239" cy="11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9" h="117157" extrusionOk="0">
                      <a:moveTo>
                        <a:pt x="2755" y="62865"/>
                      </a:moveTo>
                      <a:cubicBezTo>
                        <a:pt x="-4865" y="80963"/>
                        <a:pt x="3707" y="110490"/>
                        <a:pt x="23710" y="117158"/>
                      </a:cubicBezTo>
                      <a:cubicBezTo>
                        <a:pt x="40855" y="104775"/>
                        <a:pt x="43712" y="79058"/>
                        <a:pt x="45617" y="71438"/>
                      </a:cubicBezTo>
                      <a:cubicBezTo>
                        <a:pt x="50380" y="47625"/>
                        <a:pt x="56095" y="24765"/>
                        <a:pt x="73240" y="0"/>
                      </a:cubicBezTo>
                      <a:cubicBezTo>
                        <a:pt x="67525" y="6668"/>
                        <a:pt x="58000" y="8573"/>
                        <a:pt x="50380" y="13335"/>
                      </a:cubicBezTo>
                      <a:cubicBezTo>
                        <a:pt x="33235" y="23813"/>
                        <a:pt x="12280" y="42863"/>
                        <a:pt x="2755" y="62865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3" name="Google Shape;1323;p10"/>
              <p:cNvGrpSpPr/>
              <p:nvPr/>
            </p:nvGrpSpPr>
            <p:grpSpPr>
              <a:xfrm>
                <a:off x="5757738" y="2764643"/>
                <a:ext cx="100136" cy="112858"/>
                <a:chOff x="5757738" y="2764643"/>
                <a:chExt cx="100136" cy="112858"/>
              </a:xfrm>
            </p:grpSpPr>
            <p:sp>
              <p:nvSpPr>
                <p:cNvPr id="1324" name="Google Shape;1324;p10"/>
                <p:cNvSpPr/>
                <p:nvPr/>
              </p:nvSpPr>
              <p:spPr>
                <a:xfrm>
                  <a:off x="5757738" y="2764643"/>
                  <a:ext cx="100136" cy="112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2858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37271" y="8084"/>
                        <a:pt x="51559" y="30944"/>
                        <a:pt x="61084" y="53804"/>
                      </a:cubicBezTo>
                      <a:cubicBezTo>
                        <a:pt x="65846" y="66186"/>
                        <a:pt x="69656" y="77616"/>
                        <a:pt x="76324" y="88094"/>
                      </a:cubicBezTo>
                      <a:cubicBezTo>
                        <a:pt x="82991" y="98571"/>
                        <a:pt x="92516" y="104286"/>
                        <a:pt x="100136" y="112859"/>
                      </a:cubicBezTo>
                      <a:cubicBezTo>
                        <a:pt x="71561" y="110001"/>
                        <a:pt x="45844" y="94761"/>
                        <a:pt x="26794" y="74759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7D8A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10"/>
                <p:cNvSpPr/>
                <p:nvPr/>
              </p:nvSpPr>
              <p:spPr>
                <a:xfrm>
                  <a:off x="5757738" y="2764643"/>
                  <a:ext cx="100136" cy="11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36" h="111906" extrusionOk="0">
                      <a:moveTo>
                        <a:pt x="2981" y="35706"/>
                      </a:moveTo>
                      <a:cubicBezTo>
                        <a:pt x="1076" y="29039"/>
                        <a:pt x="-5591" y="-4299"/>
                        <a:pt x="10601" y="464"/>
                      </a:cubicBezTo>
                      <a:lnTo>
                        <a:pt x="12506" y="464"/>
                      </a:lnTo>
                      <a:cubicBezTo>
                        <a:pt x="12506" y="464"/>
                        <a:pt x="13459" y="464"/>
                        <a:pt x="13459" y="464"/>
                      </a:cubicBezTo>
                      <a:cubicBezTo>
                        <a:pt x="13459" y="464"/>
                        <a:pt x="13459" y="1416"/>
                        <a:pt x="13459" y="1416"/>
                      </a:cubicBezTo>
                      <a:cubicBezTo>
                        <a:pt x="19174" y="11894"/>
                        <a:pt x="25841" y="21419"/>
                        <a:pt x="32509" y="30944"/>
                      </a:cubicBezTo>
                      <a:cubicBezTo>
                        <a:pt x="46796" y="64281"/>
                        <a:pt x="63941" y="99524"/>
                        <a:pt x="99184" y="110954"/>
                      </a:cubicBezTo>
                      <a:cubicBezTo>
                        <a:pt x="99184" y="110954"/>
                        <a:pt x="99184" y="110954"/>
                        <a:pt x="100136" y="111906"/>
                      </a:cubicBezTo>
                      <a:cubicBezTo>
                        <a:pt x="71561" y="109049"/>
                        <a:pt x="45844" y="93809"/>
                        <a:pt x="26794" y="73806"/>
                      </a:cubicBezTo>
                      <a:cubicBezTo>
                        <a:pt x="13459" y="63329"/>
                        <a:pt x="6791" y="51899"/>
                        <a:pt x="2981" y="35706"/>
                      </a:cubicBezTo>
                      <a:close/>
                    </a:path>
                  </a:pathLst>
                </a:custGeom>
                <a:solidFill>
                  <a:srgbClr val="577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26" name="Google Shape;1326;p10"/>
            <p:cNvGrpSpPr/>
            <p:nvPr/>
          </p:nvGrpSpPr>
          <p:grpSpPr>
            <a:xfrm flipH="1">
              <a:off x="2740581" y="-52189"/>
              <a:ext cx="255031" cy="2229112"/>
              <a:chOff x="2960369" y="1253489"/>
              <a:chExt cx="255031" cy="2229112"/>
            </a:xfrm>
          </p:grpSpPr>
          <p:grpSp>
            <p:nvGrpSpPr>
              <p:cNvPr id="1327" name="Google Shape;1327;p10"/>
              <p:cNvGrpSpPr/>
              <p:nvPr/>
            </p:nvGrpSpPr>
            <p:grpSpPr>
              <a:xfrm>
                <a:off x="3010486" y="1253489"/>
                <a:ext cx="186103" cy="2229112"/>
                <a:chOff x="3010486" y="1253489"/>
                <a:chExt cx="186103" cy="2229112"/>
              </a:xfrm>
            </p:grpSpPr>
            <p:sp>
              <p:nvSpPr>
                <p:cNvPr id="1328" name="Google Shape;1328;p10"/>
                <p:cNvSpPr/>
                <p:nvPr/>
              </p:nvSpPr>
              <p:spPr>
                <a:xfrm>
                  <a:off x="3010486" y="1253489"/>
                  <a:ext cx="186103" cy="2229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03" h="2229112" extrusionOk="0">
                      <a:moveTo>
                        <a:pt x="186103" y="30480"/>
                      </a:moveTo>
                      <a:cubicBezTo>
                        <a:pt x="167053" y="20003"/>
                        <a:pt x="148956" y="10478"/>
                        <a:pt x="129906" y="0"/>
                      </a:cubicBezTo>
                      <a:cubicBezTo>
                        <a:pt x="59421" y="83820"/>
                        <a:pt x="13701" y="188595"/>
                        <a:pt x="4176" y="299085"/>
                      </a:cubicBezTo>
                      <a:cubicBezTo>
                        <a:pt x="-10112" y="461010"/>
                        <a:pt x="13701" y="620078"/>
                        <a:pt x="53706" y="776288"/>
                      </a:cubicBezTo>
                      <a:cubicBezTo>
                        <a:pt x="80376" y="882015"/>
                        <a:pt x="116571" y="983932"/>
                        <a:pt x="128001" y="1093470"/>
                      </a:cubicBezTo>
                      <a:cubicBezTo>
                        <a:pt x="139431" y="1207770"/>
                        <a:pt x="129906" y="1324928"/>
                        <a:pt x="97521" y="1435418"/>
                      </a:cubicBezTo>
                      <a:cubicBezTo>
                        <a:pt x="80376" y="1495425"/>
                        <a:pt x="56563" y="1553528"/>
                        <a:pt x="44181" y="1614488"/>
                      </a:cubicBezTo>
                      <a:cubicBezTo>
                        <a:pt x="27988" y="1694498"/>
                        <a:pt x="30846" y="1778318"/>
                        <a:pt x="52753" y="1856423"/>
                      </a:cubicBezTo>
                      <a:cubicBezTo>
                        <a:pt x="80376" y="1954530"/>
                        <a:pt x="162291" y="2064068"/>
                        <a:pt x="117523" y="2167890"/>
                      </a:cubicBezTo>
                      <a:cubicBezTo>
                        <a:pt x="112761" y="2179320"/>
                        <a:pt x="106093" y="2190750"/>
                        <a:pt x="95616" y="2197418"/>
                      </a:cubicBezTo>
                      <a:cubicBezTo>
                        <a:pt x="80376" y="2205990"/>
                        <a:pt x="59421" y="2200275"/>
                        <a:pt x="48943" y="2186940"/>
                      </a:cubicBezTo>
                      <a:cubicBezTo>
                        <a:pt x="38466" y="2172653"/>
                        <a:pt x="37513" y="2152650"/>
                        <a:pt x="46086" y="2137410"/>
                      </a:cubicBezTo>
                      <a:cubicBezTo>
                        <a:pt x="27988" y="2147888"/>
                        <a:pt x="20368" y="2172653"/>
                        <a:pt x="27036" y="2192655"/>
                      </a:cubicBezTo>
                      <a:cubicBezTo>
                        <a:pt x="33703" y="2212658"/>
                        <a:pt x="53706" y="2226945"/>
                        <a:pt x="74661" y="2228850"/>
                      </a:cubicBezTo>
                      <a:cubicBezTo>
                        <a:pt x="95616" y="2230755"/>
                        <a:pt x="116571" y="2222183"/>
                        <a:pt x="131811" y="2206943"/>
                      </a:cubicBezTo>
                      <a:cubicBezTo>
                        <a:pt x="139431" y="2198370"/>
                        <a:pt x="146098" y="2188845"/>
                        <a:pt x="151813" y="2179320"/>
                      </a:cubicBezTo>
                      <a:cubicBezTo>
                        <a:pt x="168006" y="2152650"/>
                        <a:pt x="168958" y="2138363"/>
                        <a:pt x="168958" y="2108835"/>
                      </a:cubicBezTo>
                      <a:cubicBezTo>
                        <a:pt x="168958" y="2077403"/>
                        <a:pt x="164196" y="2046923"/>
                        <a:pt x="152766" y="2017395"/>
                      </a:cubicBezTo>
                      <a:cubicBezTo>
                        <a:pt x="140383" y="1983105"/>
                        <a:pt x="121333" y="1951673"/>
                        <a:pt x="107046" y="1918335"/>
                      </a:cubicBezTo>
                      <a:cubicBezTo>
                        <a:pt x="49896" y="1788795"/>
                        <a:pt x="68946" y="1641158"/>
                        <a:pt x="107046" y="1508760"/>
                      </a:cubicBezTo>
                      <a:cubicBezTo>
                        <a:pt x="134668" y="1412558"/>
                        <a:pt x="172768" y="1317308"/>
                        <a:pt x="179436" y="1216343"/>
                      </a:cubicBezTo>
                      <a:cubicBezTo>
                        <a:pt x="190866" y="1043940"/>
                        <a:pt x="151813" y="872490"/>
                        <a:pt x="92758" y="712470"/>
                      </a:cubicBezTo>
                      <a:cubicBezTo>
                        <a:pt x="12748" y="498158"/>
                        <a:pt x="40371" y="211455"/>
                        <a:pt x="186103" y="30480"/>
                      </a:cubicBezTo>
                      <a:close/>
                    </a:path>
                  </a:pathLst>
                </a:custGeom>
                <a:solidFill>
                  <a:srgbClr val="5872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10"/>
                <p:cNvSpPr/>
                <p:nvPr/>
              </p:nvSpPr>
              <p:spPr>
                <a:xfrm>
                  <a:off x="3026239" y="1265872"/>
                  <a:ext cx="170350" cy="22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50" h="2214825" extrusionOk="0">
                      <a:moveTo>
                        <a:pt x="170351" y="18097"/>
                      </a:moveTo>
                      <a:cubicBezTo>
                        <a:pt x="158921" y="12382"/>
                        <a:pt x="148443" y="6667"/>
                        <a:pt x="137013" y="0"/>
                      </a:cubicBezTo>
                      <a:cubicBezTo>
                        <a:pt x="105581" y="41910"/>
                        <a:pt x="73196" y="80010"/>
                        <a:pt x="53193" y="130492"/>
                      </a:cubicBezTo>
                      <a:cubicBezTo>
                        <a:pt x="44621" y="151447"/>
                        <a:pt x="36048" y="173355"/>
                        <a:pt x="27476" y="194310"/>
                      </a:cubicBezTo>
                      <a:cubicBezTo>
                        <a:pt x="4616" y="250507"/>
                        <a:pt x="8426" y="320992"/>
                        <a:pt x="2711" y="381000"/>
                      </a:cubicBezTo>
                      <a:cubicBezTo>
                        <a:pt x="-13482" y="537210"/>
                        <a:pt x="46526" y="696278"/>
                        <a:pt x="85578" y="844868"/>
                      </a:cubicBezTo>
                      <a:cubicBezTo>
                        <a:pt x="105581" y="920115"/>
                        <a:pt x="126536" y="996315"/>
                        <a:pt x="136061" y="1073468"/>
                      </a:cubicBezTo>
                      <a:cubicBezTo>
                        <a:pt x="139871" y="1109662"/>
                        <a:pt x="149396" y="1186815"/>
                        <a:pt x="114153" y="1215390"/>
                      </a:cubicBezTo>
                      <a:cubicBezTo>
                        <a:pt x="112248" y="1252537"/>
                        <a:pt x="108438" y="1289685"/>
                        <a:pt x="101771" y="1326833"/>
                      </a:cubicBezTo>
                      <a:cubicBezTo>
                        <a:pt x="123678" y="1366837"/>
                        <a:pt x="68433" y="1505903"/>
                        <a:pt x="61766" y="1528762"/>
                      </a:cubicBezTo>
                      <a:cubicBezTo>
                        <a:pt x="33191" y="1626870"/>
                        <a:pt x="20808" y="1735455"/>
                        <a:pt x="49383" y="1835468"/>
                      </a:cubicBezTo>
                      <a:cubicBezTo>
                        <a:pt x="62718" y="1884998"/>
                        <a:pt x="88436" y="1929765"/>
                        <a:pt x="107486" y="1977390"/>
                      </a:cubicBezTo>
                      <a:cubicBezTo>
                        <a:pt x="142728" y="2027873"/>
                        <a:pt x="144633" y="2114550"/>
                        <a:pt x="120821" y="2161222"/>
                      </a:cubicBezTo>
                      <a:cubicBezTo>
                        <a:pt x="89388" y="2225040"/>
                        <a:pt x="6521" y="2205038"/>
                        <a:pt x="10331" y="2144078"/>
                      </a:cubicBezTo>
                      <a:cubicBezTo>
                        <a:pt x="5568" y="2154555"/>
                        <a:pt x="4616" y="2167890"/>
                        <a:pt x="8426" y="2178368"/>
                      </a:cubicBezTo>
                      <a:cubicBezTo>
                        <a:pt x="15093" y="2198370"/>
                        <a:pt x="35096" y="2212658"/>
                        <a:pt x="56051" y="2214563"/>
                      </a:cubicBezTo>
                      <a:cubicBezTo>
                        <a:pt x="77006" y="2216468"/>
                        <a:pt x="97961" y="2207895"/>
                        <a:pt x="113201" y="2192655"/>
                      </a:cubicBezTo>
                      <a:cubicBezTo>
                        <a:pt x="120821" y="2184083"/>
                        <a:pt x="127488" y="2174558"/>
                        <a:pt x="133203" y="2165033"/>
                      </a:cubicBezTo>
                      <a:cubicBezTo>
                        <a:pt x="149396" y="2138363"/>
                        <a:pt x="150348" y="2124075"/>
                        <a:pt x="150348" y="2094547"/>
                      </a:cubicBezTo>
                      <a:cubicBezTo>
                        <a:pt x="150348" y="2063115"/>
                        <a:pt x="145586" y="2032635"/>
                        <a:pt x="134156" y="2003108"/>
                      </a:cubicBezTo>
                      <a:cubicBezTo>
                        <a:pt x="121773" y="1968818"/>
                        <a:pt x="102723" y="1937385"/>
                        <a:pt x="88436" y="1904048"/>
                      </a:cubicBezTo>
                      <a:cubicBezTo>
                        <a:pt x="31286" y="1774508"/>
                        <a:pt x="50336" y="1626870"/>
                        <a:pt x="88436" y="1494473"/>
                      </a:cubicBezTo>
                      <a:cubicBezTo>
                        <a:pt x="116058" y="1398270"/>
                        <a:pt x="154158" y="1303020"/>
                        <a:pt x="160826" y="1202055"/>
                      </a:cubicBezTo>
                      <a:cubicBezTo>
                        <a:pt x="172256" y="1029653"/>
                        <a:pt x="133203" y="858203"/>
                        <a:pt x="74148" y="698182"/>
                      </a:cubicBezTo>
                      <a:cubicBezTo>
                        <a:pt x="-3004" y="485775"/>
                        <a:pt x="24618" y="199072"/>
                        <a:pt x="170351" y="18097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30" name="Google Shape;1330;p10"/>
              <p:cNvGrpSpPr/>
              <p:nvPr/>
            </p:nvGrpSpPr>
            <p:grpSpPr>
              <a:xfrm>
                <a:off x="2960369" y="1423035"/>
                <a:ext cx="255031" cy="1787842"/>
                <a:chOff x="2960369" y="1423035"/>
                <a:chExt cx="255031" cy="1787842"/>
              </a:xfrm>
            </p:grpSpPr>
            <p:sp>
              <p:nvSpPr>
                <p:cNvPr id="1331" name="Google Shape;1331;p10"/>
                <p:cNvSpPr/>
                <p:nvPr/>
              </p:nvSpPr>
              <p:spPr>
                <a:xfrm>
                  <a:off x="3146244" y="2201941"/>
                  <a:ext cx="69156" cy="12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6" h="125015" extrusionOk="0">
                      <a:moveTo>
                        <a:pt x="68443" y="86916"/>
                      </a:moveTo>
                      <a:cubicBezTo>
                        <a:pt x="69395" y="77391"/>
                        <a:pt x="69395" y="67866"/>
                        <a:pt x="68443" y="59293"/>
                      </a:cubicBezTo>
                      <a:cubicBezTo>
                        <a:pt x="66538" y="43101"/>
                        <a:pt x="55108" y="31671"/>
                        <a:pt x="43678" y="22146"/>
                      </a:cubicBezTo>
                      <a:cubicBezTo>
                        <a:pt x="33200" y="13573"/>
                        <a:pt x="21770" y="3096"/>
                        <a:pt x="7483" y="238"/>
                      </a:cubicBezTo>
                      <a:cubicBezTo>
                        <a:pt x="5578" y="238"/>
                        <a:pt x="2720" y="-714"/>
                        <a:pt x="815" y="1191"/>
                      </a:cubicBezTo>
                      <a:cubicBezTo>
                        <a:pt x="-1090" y="3096"/>
                        <a:pt x="815" y="5953"/>
                        <a:pt x="1768" y="7858"/>
                      </a:cubicBezTo>
                      <a:cubicBezTo>
                        <a:pt x="10340" y="21193"/>
                        <a:pt x="13198" y="34528"/>
                        <a:pt x="17008" y="48816"/>
                      </a:cubicBezTo>
                      <a:cubicBezTo>
                        <a:pt x="18913" y="55483"/>
                        <a:pt x="21770" y="62151"/>
                        <a:pt x="25580" y="67866"/>
                      </a:cubicBezTo>
                      <a:cubicBezTo>
                        <a:pt x="35105" y="83106"/>
                        <a:pt x="52250" y="98346"/>
                        <a:pt x="53203" y="117396"/>
                      </a:cubicBezTo>
                      <a:cubicBezTo>
                        <a:pt x="53203" y="120253"/>
                        <a:pt x="53203" y="123111"/>
                        <a:pt x="55108" y="125016"/>
                      </a:cubicBezTo>
                      <a:cubicBezTo>
                        <a:pt x="58918" y="120253"/>
                        <a:pt x="61775" y="113586"/>
                        <a:pt x="63680" y="107871"/>
                      </a:cubicBezTo>
                      <a:cubicBezTo>
                        <a:pt x="65585" y="102156"/>
                        <a:pt x="67490" y="94536"/>
                        <a:pt x="68443" y="86916"/>
                      </a:cubicBezTo>
                      <a:close/>
                    </a:path>
                  </a:pathLst>
                </a:custGeom>
                <a:solidFill>
                  <a:srgbClr val="2F51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0"/>
                <p:cNvSpPr/>
                <p:nvPr/>
              </p:nvSpPr>
              <p:spPr>
                <a:xfrm>
                  <a:off x="2974262" y="1423035"/>
                  <a:ext cx="82562" cy="11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2" h="115252" extrusionOk="0">
                      <a:moveTo>
                        <a:pt x="395" y="74295"/>
                      </a:moveTo>
                      <a:cubicBezTo>
                        <a:pt x="1347" y="64770"/>
                        <a:pt x="2300" y="56197"/>
                        <a:pt x="5157" y="47625"/>
                      </a:cubicBezTo>
                      <a:cubicBezTo>
                        <a:pt x="9920" y="32385"/>
                        <a:pt x="23255" y="22860"/>
                        <a:pt x="36590" y="15240"/>
                      </a:cubicBezTo>
                      <a:cubicBezTo>
                        <a:pt x="48020" y="8572"/>
                        <a:pt x="61355" y="0"/>
                        <a:pt x="75642" y="0"/>
                      </a:cubicBezTo>
                      <a:cubicBezTo>
                        <a:pt x="77547" y="0"/>
                        <a:pt x="80405" y="0"/>
                        <a:pt x="82310" y="1905"/>
                      </a:cubicBezTo>
                      <a:cubicBezTo>
                        <a:pt x="83262" y="3810"/>
                        <a:pt x="81357" y="6667"/>
                        <a:pt x="79452" y="8572"/>
                      </a:cubicBezTo>
                      <a:cubicBezTo>
                        <a:pt x="68975" y="20002"/>
                        <a:pt x="64212" y="32385"/>
                        <a:pt x="57545" y="46672"/>
                      </a:cubicBezTo>
                      <a:cubicBezTo>
                        <a:pt x="54687" y="53340"/>
                        <a:pt x="49925" y="58102"/>
                        <a:pt x="46115" y="63817"/>
                      </a:cubicBezTo>
                      <a:cubicBezTo>
                        <a:pt x="33732" y="77152"/>
                        <a:pt x="13730" y="89535"/>
                        <a:pt x="9920" y="108585"/>
                      </a:cubicBezTo>
                      <a:cubicBezTo>
                        <a:pt x="8967" y="111442"/>
                        <a:pt x="8967" y="114300"/>
                        <a:pt x="7062" y="115252"/>
                      </a:cubicBezTo>
                      <a:cubicBezTo>
                        <a:pt x="4205" y="109538"/>
                        <a:pt x="2300" y="102870"/>
                        <a:pt x="1347" y="97155"/>
                      </a:cubicBezTo>
                      <a:cubicBezTo>
                        <a:pt x="395" y="90488"/>
                        <a:pt x="-558" y="81915"/>
                        <a:pt x="395" y="74295"/>
                      </a:cubicBezTo>
                      <a:close/>
                    </a:path>
                  </a:pathLst>
                </a:custGeom>
                <a:solidFill>
                  <a:srgbClr val="5F791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33" name="Google Shape;1333;p10"/>
                <p:cNvGrpSpPr/>
                <p:nvPr/>
              </p:nvGrpSpPr>
              <p:grpSpPr>
                <a:xfrm>
                  <a:off x="2960369" y="2706722"/>
                  <a:ext cx="147637" cy="109820"/>
                  <a:chOff x="2960369" y="2706722"/>
                  <a:chExt cx="147637" cy="109820"/>
                </a:xfrm>
              </p:grpSpPr>
              <p:sp>
                <p:nvSpPr>
                  <p:cNvPr id="1334" name="Google Shape;1334;p10"/>
                  <p:cNvSpPr/>
                  <p:nvPr/>
                </p:nvSpPr>
                <p:spPr>
                  <a:xfrm>
                    <a:off x="2960369" y="2706722"/>
                    <a:ext cx="146685" cy="109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" h="109819" extrusionOk="0">
                        <a:moveTo>
                          <a:pt x="5715" y="105057"/>
                        </a:moveTo>
                        <a:lnTo>
                          <a:pt x="0" y="109820"/>
                        </a:lnTo>
                        <a:cubicBezTo>
                          <a:pt x="25718" y="63147"/>
                          <a:pt x="73343" y="-23530"/>
                          <a:pt x="146685" y="5997"/>
                        </a:cubicBezTo>
                        <a:cubicBezTo>
                          <a:pt x="124778" y="23142"/>
                          <a:pt x="99060" y="34572"/>
                          <a:pt x="76200" y="48860"/>
                        </a:cubicBezTo>
                        <a:cubicBezTo>
                          <a:pt x="50483" y="65052"/>
                          <a:pt x="30480" y="87912"/>
                          <a:pt x="5715" y="105057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0"/>
                  <p:cNvSpPr/>
                  <p:nvPr/>
                </p:nvSpPr>
                <p:spPr>
                  <a:xfrm>
                    <a:off x="2960369" y="2712720"/>
                    <a:ext cx="147637" cy="103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637" h="103822" extrusionOk="0">
                        <a:moveTo>
                          <a:pt x="0" y="103822"/>
                        </a:moveTo>
                        <a:cubicBezTo>
                          <a:pt x="22860" y="85725"/>
                          <a:pt x="45720" y="60960"/>
                          <a:pt x="70485" y="43815"/>
                        </a:cubicBezTo>
                        <a:cubicBezTo>
                          <a:pt x="92393" y="29527"/>
                          <a:pt x="130493" y="12383"/>
                          <a:pt x="147638" y="0"/>
                        </a:cubicBezTo>
                        <a:cubicBezTo>
                          <a:pt x="142875" y="31433"/>
                          <a:pt x="122873" y="57150"/>
                          <a:pt x="95250" y="70485"/>
                        </a:cubicBezTo>
                        <a:cubicBezTo>
                          <a:pt x="67628" y="82867"/>
                          <a:pt x="19050" y="92392"/>
                          <a:pt x="0" y="10382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6" name="Google Shape;1336;p10"/>
                <p:cNvGrpSpPr/>
                <p:nvPr/>
              </p:nvGrpSpPr>
              <p:grpSpPr>
                <a:xfrm>
                  <a:off x="2979528" y="1912620"/>
                  <a:ext cx="78744" cy="177164"/>
                  <a:chOff x="2979528" y="1912620"/>
                  <a:chExt cx="78744" cy="177164"/>
                </a:xfrm>
              </p:grpSpPr>
              <p:sp>
                <p:nvSpPr>
                  <p:cNvPr id="1337" name="Google Shape;1337;p10"/>
                  <p:cNvSpPr/>
                  <p:nvPr/>
                </p:nvSpPr>
                <p:spPr>
                  <a:xfrm>
                    <a:off x="2979528" y="1912620"/>
                    <a:ext cx="66566" cy="17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6" h="176212" extrusionOk="0">
                        <a:moveTo>
                          <a:pt x="62757" y="0"/>
                        </a:moveTo>
                        <a:cubicBezTo>
                          <a:pt x="63709" y="952"/>
                          <a:pt x="66567" y="9525"/>
                          <a:pt x="66567" y="13335"/>
                        </a:cubicBezTo>
                        <a:cubicBezTo>
                          <a:pt x="65614" y="28575"/>
                          <a:pt x="59899" y="39052"/>
                          <a:pt x="54184" y="52388"/>
                        </a:cubicBezTo>
                        <a:cubicBezTo>
                          <a:pt x="48469" y="67627"/>
                          <a:pt x="45612" y="82867"/>
                          <a:pt x="37992" y="97155"/>
                        </a:cubicBezTo>
                        <a:cubicBezTo>
                          <a:pt x="31324" y="110490"/>
                          <a:pt x="24657" y="121920"/>
                          <a:pt x="21799" y="136207"/>
                        </a:cubicBezTo>
                        <a:cubicBezTo>
                          <a:pt x="18942" y="148590"/>
                          <a:pt x="19894" y="163830"/>
                          <a:pt x="17037" y="176213"/>
                        </a:cubicBezTo>
                        <a:cubicBezTo>
                          <a:pt x="5607" y="163830"/>
                          <a:pt x="1797" y="142875"/>
                          <a:pt x="844" y="130492"/>
                        </a:cubicBezTo>
                        <a:cubicBezTo>
                          <a:pt x="-1061" y="106680"/>
                          <a:pt x="-108" y="79057"/>
                          <a:pt x="7512" y="56197"/>
                        </a:cubicBezTo>
                        <a:cubicBezTo>
                          <a:pt x="17037" y="28575"/>
                          <a:pt x="37039" y="10477"/>
                          <a:pt x="62757" y="0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8" name="Google Shape;1338;p10"/>
                  <p:cNvSpPr/>
                  <p:nvPr/>
                </p:nvSpPr>
                <p:spPr>
                  <a:xfrm>
                    <a:off x="2995514" y="1912620"/>
                    <a:ext cx="62758" cy="177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58" h="177164" extrusionOk="0">
                        <a:moveTo>
                          <a:pt x="46770" y="0"/>
                        </a:moveTo>
                        <a:cubicBezTo>
                          <a:pt x="66773" y="25717"/>
                          <a:pt x="68678" y="69532"/>
                          <a:pt x="48675" y="95250"/>
                        </a:cubicBezTo>
                        <a:cubicBezTo>
                          <a:pt x="28673" y="121920"/>
                          <a:pt x="2003" y="140017"/>
                          <a:pt x="1050" y="177165"/>
                        </a:cubicBezTo>
                        <a:cubicBezTo>
                          <a:pt x="-3712" y="150495"/>
                          <a:pt x="8670" y="116205"/>
                          <a:pt x="19148" y="86677"/>
                        </a:cubicBezTo>
                        <a:cubicBezTo>
                          <a:pt x="28673" y="61913"/>
                          <a:pt x="48675" y="28575"/>
                          <a:pt x="46770" y="0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9" name="Google Shape;1339;p10"/>
                <p:cNvGrpSpPr/>
                <p:nvPr/>
              </p:nvGrpSpPr>
              <p:grpSpPr>
                <a:xfrm>
                  <a:off x="3022559" y="3051672"/>
                  <a:ext cx="51871" cy="159205"/>
                  <a:chOff x="3022559" y="3051672"/>
                  <a:chExt cx="51871" cy="159205"/>
                </a:xfrm>
              </p:grpSpPr>
              <p:sp>
                <p:nvSpPr>
                  <p:cNvPr id="1340" name="Google Shape;1340;p10"/>
                  <p:cNvSpPr/>
                  <p:nvPr/>
                </p:nvSpPr>
                <p:spPr>
                  <a:xfrm>
                    <a:off x="3022559" y="3051672"/>
                    <a:ext cx="51871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71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56873" y="28712"/>
                          <a:pt x="53063" y="58240"/>
                          <a:pt x="44490" y="83005"/>
                        </a:cubicBezTo>
                        <a:cubicBezTo>
                          <a:pt x="40680" y="96340"/>
                          <a:pt x="35918" y="108723"/>
                          <a:pt x="34013" y="122057"/>
                        </a:cubicBezTo>
                        <a:cubicBezTo>
                          <a:pt x="32108" y="135393"/>
                          <a:pt x="35918" y="146823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2F51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1" name="Google Shape;1341;p10"/>
                  <p:cNvSpPr/>
                  <p:nvPr/>
                </p:nvSpPr>
                <p:spPr>
                  <a:xfrm>
                    <a:off x="3022559" y="3051672"/>
                    <a:ext cx="41632" cy="159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2" h="159205" extrusionOk="0">
                        <a:moveTo>
                          <a:pt x="9248" y="28712"/>
                        </a:moveTo>
                        <a:cubicBezTo>
                          <a:pt x="13058" y="22045"/>
                          <a:pt x="29250" y="-11293"/>
                          <a:pt x="39728" y="3948"/>
                        </a:cubicBezTo>
                        <a:lnTo>
                          <a:pt x="40680" y="4900"/>
                        </a:lnTo>
                        <a:cubicBezTo>
                          <a:pt x="40680" y="4900"/>
                          <a:pt x="40680" y="5852"/>
                          <a:pt x="41633" y="5852"/>
                        </a:cubicBezTo>
                        <a:cubicBezTo>
                          <a:pt x="41633" y="5852"/>
                          <a:pt x="40680" y="6805"/>
                          <a:pt x="40680" y="6805"/>
                        </a:cubicBezTo>
                        <a:cubicBezTo>
                          <a:pt x="38775" y="19187"/>
                          <a:pt x="36870" y="32523"/>
                          <a:pt x="35918" y="44905"/>
                        </a:cubicBezTo>
                        <a:cubicBezTo>
                          <a:pt x="24488" y="83005"/>
                          <a:pt x="15915" y="123962"/>
                          <a:pt x="36870" y="158252"/>
                        </a:cubicBezTo>
                        <a:cubicBezTo>
                          <a:pt x="36870" y="158252"/>
                          <a:pt x="36870" y="159205"/>
                          <a:pt x="36870" y="159205"/>
                        </a:cubicBezTo>
                        <a:cubicBezTo>
                          <a:pt x="14963" y="137298"/>
                          <a:pt x="3533" y="106818"/>
                          <a:pt x="675" y="77290"/>
                        </a:cubicBezTo>
                        <a:cubicBezTo>
                          <a:pt x="-1230" y="59193"/>
                          <a:pt x="675" y="44905"/>
                          <a:pt x="9248" y="28712"/>
                        </a:cubicBezTo>
                        <a:close/>
                      </a:path>
                    </a:pathLst>
                  </a:custGeom>
                  <a:solidFill>
                    <a:srgbClr val="57700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42" name="Google Shape;1342;p10"/>
            <p:cNvGrpSpPr/>
            <p:nvPr/>
          </p:nvGrpSpPr>
          <p:grpSpPr>
            <a:xfrm rot="8658896" flipH="1">
              <a:off x="844010" y="64310"/>
              <a:ext cx="725994" cy="1575601"/>
              <a:chOff x="5685287" y="2863915"/>
              <a:chExt cx="907616" cy="1969770"/>
            </a:xfrm>
          </p:grpSpPr>
          <p:sp>
            <p:nvSpPr>
              <p:cNvPr id="1343" name="Google Shape;1343;p10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10"/>
            <p:cNvGrpSpPr/>
            <p:nvPr/>
          </p:nvGrpSpPr>
          <p:grpSpPr>
            <a:xfrm rot="-10175364">
              <a:off x="844171" y="-39858"/>
              <a:ext cx="605031" cy="1387040"/>
              <a:chOff x="6209083" y="1899986"/>
              <a:chExt cx="1085697" cy="2488974"/>
            </a:xfrm>
          </p:grpSpPr>
          <p:sp>
            <p:nvSpPr>
              <p:cNvPr id="1347" name="Google Shape;1347;p10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9" name="Google Shape;1349;p10"/>
            <p:cNvSpPr/>
            <p:nvPr/>
          </p:nvSpPr>
          <p:spPr>
            <a:xfrm rot="-8617848">
              <a:off x="526181" y="-22132"/>
              <a:ext cx="888873" cy="1271724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0" name="Google Shape;1350;p10"/>
            <p:cNvGrpSpPr/>
            <p:nvPr/>
          </p:nvGrpSpPr>
          <p:grpSpPr>
            <a:xfrm rot="-7974174">
              <a:off x="267359" y="-193641"/>
              <a:ext cx="821066" cy="1425244"/>
              <a:chOff x="7981884" y="2154029"/>
              <a:chExt cx="1026344" cy="1781575"/>
            </a:xfrm>
          </p:grpSpPr>
          <p:sp>
            <p:nvSpPr>
              <p:cNvPr id="1351" name="Google Shape;1351;p10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10"/>
            <p:cNvGrpSpPr/>
            <p:nvPr/>
          </p:nvGrpSpPr>
          <p:grpSpPr>
            <a:xfrm rot="10357414">
              <a:off x="1231785" y="-29890"/>
              <a:ext cx="431258" cy="947377"/>
              <a:chOff x="7793199" y="3142045"/>
              <a:chExt cx="539126" cy="1184339"/>
            </a:xfrm>
          </p:grpSpPr>
          <p:sp>
            <p:nvSpPr>
              <p:cNvPr id="1354" name="Google Shape;1354;p10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6" name="Google Shape;1356;p10"/>
          <p:cNvGrpSpPr/>
          <p:nvPr/>
        </p:nvGrpSpPr>
        <p:grpSpPr>
          <a:xfrm flipH="1">
            <a:off x="10775587" y="6416363"/>
            <a:ext cx="592975" cy="525475"/>
            <a:chOff x="-57404" y="6066190"/>
            <a:chExt cx="959352" cy="850146"/>
          </a:xfrm>
        </p:grpSpPr>
        <p:sp>
          <p:nvSpPr>
            <p:cNvPr id="1357" name="Google Shape;1357;p10"/>
            <p:cNvSpPr/>
            <p:nvPr/>
          </p:nvSpPr>
          <p:spPr>
            <a:xfrm>
              <a:off x="-50142" y="6252659"/>
              <a:ext cx="667285" cy="657432"/>
            </a:xfrm>
            <a:custGeom>
              <a:avLst/>
              <a:gdLst/>
              <a:ahLst/>
              <a:cxnLst/>
              <a:rect l="l" t="t" r="r" b="b"/>
              <a:pathLst>
                <a:path w="667285" h="657432" extrusionOk="0">
                  <a:moveTo>
                    <a:pt x="541556" y="505985"/>
                  </a:moveTo>
                  <a:cubicBezTo>
                    <a:pt x="511076" y="485030"/>
                    <a:pt x="502503" y="460265"/>
                    <a:pt x="499646" y="425022"/>
                  </a:cubicBezTo>
                  <a:cubicBezTo>
                    <a:pt x="496788" y="389780"/>
                    <a:pt x="467261" y="330725"/>
                    <a:pt x="464403" y="295482"/>
                  </a:cubicBezTo>
                  <a:cubicBezTo>
                    <a:pt x="457736" y="223092"/>
                    <a:pt x="464403" y="157370"/>
                    <a:pt x="481548" y="105935"/>
                  </a:cubicBezTo>
                  <a:cubicBezTo>
                    <a:pt x="460593" y="96410"/>
                    <a:pt x="448211" y="85932"/>
                    <a:pt x="426303" y="105935"/>
                  </a:cubicBezTo>
                  <a:cubicBezTo>
                    <a:pt x="399633" y="129747"/>
                    <a:pt x="421541" y="182135"/>
                    <a:pt x="399633" y="237380"/>
                  </a:cubicBezTo>
                  <a:cubicBezTo>
                    <a:pt x="381536" y="283100"/>
                    <a:pt x="353913" y="328820"/>
                    <a:pt x="370106" y="391685"/>
                  </a:cubicBezTo>
                  <a:cubicBezTo>
                    <a:pt x="379631" y="428832"/>
                    <a:pt x="369153" y="468837"/>
                    <a:pt x="386298" y="517415"/>
                  </a:cubicBezTo>
                  <a:cubicBezTo>
                    <a:pt x="325338" y="500270"/>
                    <a:pt x="317718" y="467885"/>
                    <a:pt x="292001" y="411687"/>
                  </a:cubicBezTo>
                  <a:cubicBezTo>
                    <a:pt x="276761" y="379302"/>
                    <a:pt x="265331" y="345965"/>
                    <a:pt x="250091" y="313580"/>
                  </a:cubicBezTo>
                  <a:cubicBezTo>
                    <a:pt x="234851" y="281195"/>
                    <a:pt x="214848" y="254525"/>
                    <a:pt x="194846" y="225950"/>
                  </a:cubicBezTo>
                  <a:cubicBezTo>
                    <a:pt x="171986" y="191660"/>
                    <a:pt x="173891" y="159275"/>
                    <a:pt x="174843" y="119270"/>
                  </a:cubicBezTo>
                  <a:cubicBezTo>
                    <a:pt x="174843" y="93552"/>
                    <a:pt x="136743" y="37355"/>
                    <a:pt x="118646" y="17352"/>
                  </a:cubicBezTo>
                  <a:cubicBezTo>
                    <a:pt x="99596" y="-3603"/>
                    <a:pt x="81498" y="-2650"/>
                    <a:pt x="63401" y="4970"/>
                  </a:cubicBezTo>
                  <a:cubicBezTo>
                    <a:pt x="60543" y="11637"/>
                    <a:pt x="56733" y="17352"/>
                    <a:pt x="54828" y="24020"/>
                  </a:cubicBezTo>
                  <a:cubicBezTo>
                    <a:pt x="42446" y="58310"/>
                    <a:pt x="38636" y="95457"/>
                    <a:pt x="36731" y="132605"/>
                  </a:cubicBezTo>
                  <a:cubicBezTo>
                    <a:pt x="30063" y="154512"/>
                    <a:pt x="9108" y="223092"/>
                    <a:pt x="5298" y="243095"/>
                  </a:cubicBezTo>
                  <a:cubicBezTo>
                    <a:pt x="-6132" y="302150"/>
                    <a:pt x="4346" y="464075"/>
                    <a:pt x="5298" y="597425"/>
                  </a:cubicBezTo>
                  <a:cubicBezTo>
                    <a:pt x="90071" y="615522"/>
                    <a:pt x="198656" y="644097"/>
                    <a:pt x="285333" y="653622"/>
                  </a:cubicBezTo>
                  <a:cubicBezTo>
                    <a:pt x="336768" y="659337"/>
                    <a:pt x="468213" y="626000"/>
                    <a:pt x="476786" y="622190"/>
                  </a:cubicBezTo>
                  <a:cubicBezTo>
                    <a:pt x="532031" y="625047"/>
                    <a:pt x="566321" y="645050"/>
                    <a:pt x="598706" y="653622"/>
                  </a:cubicBezTo>
                  <a:cubicBezTo>
                    <a:pt x="613946" y="657432"/>
                    <a:pt x="638711" y="658385"/>
                    <a:pt x="667286" y="656480"/>
                  </a:cubicBezTo>
                  <a:cubicBezTo>
                    <a:pt x="663476" y="635525"/>
                    <a:pt x="658713" y="615522"/>
                    <a:pt x="649188" y="596472"/>
                  </a:cubicBezTo>
                  <a:cubicBezTo>
                    <a:pt x="624423" y="548847"/>
                    <a:pt x="582513" y="533607"/>
                    <a:pt x="541556" y="505985"/>
                  </a:cubicBezTo>
                  <a:close/>
                </a:path>
              </a:pathLst>
            </a:custGeom>
            <a:solidFill>
              <a:srgbClr val="878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8" name="Google Shape;1358;p10"/>
            <p:cNvGrpSpPr/>
            <p:nvPr/>
          </p:nvGrpSpPr>
          <p:grpSpPr>
            <a:xfrm>
              <a:off x="23831" y="6082457"/>
              <a:ext cx="878117" cy="822880"/>
              <a:chOff x="23831" y="6082457"/>
              <a:chExt cx="878117" cy="822880"/>
            </a:xfrm>
          </p:grpSpPr>
          <p:grpSp>
            <p:nvGrpSpPr>
              <p:cNvPr id="1359" name="Google Shape;1359;p10"/>
              <p:cNvGrpSpPr/>
              <p:nvPr/>
            </p:nvGrpSpPr>
            <p:grpSpPr>
              <a:xfrm>
                <a:off x="510471" y="6536712"/>
                <a:ext cx="391477" cy="368625"/>
                <a:chOff x="510471" y="6536712"/>
                <a:chExt cx="391477" cy="368625"/>
              </a:xfrm>
            </p:grpSpPr>
            <p:sp>
              <p:nvSpPr>
                <p:cNvPr id="1360" name="Google Shape;1360;p10"/>
                <p:cNvSpPr/>
                <p:nvPr/>
              </p:nvSpPr>
              <p:spPr>
                <a:xfrm>
                  <a:off x="510471" y="6665076"/>
                  <a:ext cx="391477" cy="240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77" h="240261" extrusionOk="0">
                      <a:moveTo>
                        <a:pt x="340042" y="6899"/>
                      </a:moveTo>
                      <a:cubicBezTo>
                        <a:pt x="315278" y="12614"/>
                        <a:pt x="294323" y="-4531"/>
                        <a:pt x="277178" y="1184"/>
                      </a:cubicBezTo>
                      <a:cubicBezTo>
                        <a:pt x="261938" y="5946"/>
                        <a:pt x="248602" y="24996"/>
                        <a:pt x="236220" y="33569"/>
                      </a:cubicBezTo>
                      <a:cubicBezTo>
                        <a:pt x="208598" y="51666"/>
                        <a:pt x="204788" y="39284"/>
                        <a:pt x="175260" y="44999"/>
                      </a:cubicBezTo>
                      <a:cubicBezTo>
                        <a:pt x="141923" y="51666"/>
                        <a:pt x="91440" y="60239"/>
                        <a:pt x="62865" y="52619"/>
                      </a:cubicBezTo>
                      <a:cubicBezTo>
                        <a:pt x="59055" y="55476"/>
                        <a:pt x="55245" y="57381"/>
                        <a:pt x="52388" y="59286"/>
                      </a:cubicBezTo>
                      <a:cubicBezTo>
                        <a:pt x="41910" y="65001"/>
                        <a:pt x="24765" y="90719"/>
                        <a:pt x="13335" y="96434"/>
                      </a:cubicBezTo>
                      <a:cubicBezTo>
                        <a:pt x="8573" y="99291"/>
                        <a:pt x="3810" y="101196"/>
                        <a:pt x="0" y="103101"/>
                      </a:cubicBezTo>
                      <a:cubicBezTo>
                        <a:pt x="33338" y="123104"/>
                        <a:pt x="65723" y="141201"/>
                        <a:pt x="84773" y="180254"/>
                      </a:cubicBezTo>
                      <a:cubicBezTo>
                        <a:pt x="94298" y="199304"/>
                        <a:pt x="99060" y="220259"/>
                        <a:pt x="102870" y="240261"/>
                      </a:cubicBezTo>
                      <a:cubicBezTo>
                        <a:pt x="198120" y="234546"/>
                        <a:pt x="366713" y="191684"/>
                        <a:pt x="391478" y="151679"/>
                      </a:cubicBezTo>
                      <a:cubicBezTo>
                        <a:pt x="390525" y="99291"/>
                        <a:pt x="382905" y="52619"/>
                        <a:pt x="370523" y="231"/>
                      </a:cubicBezTo>
                      <a:cubicBezTo>
                        <a:pt x="367665" y="231"/>
                        <a:pt x="340995" y="5946"/>
                        <a:pt x="340042" y="6899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10"/>
                <p:cNvSpPr/>
                <p:nvPr/>
              </p:nvSpPr>
              <p:spPr>
                <a:xfrm>
                  <a:off x="575233" y="6536712"/>
                  <a:ext cx="306704" cy="18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4" h="187013" extrusionOk="0">
                      <a:moveTo>
                        <a:pt x="113348" y="177165"/>
                      </a:moveTo>
                      <a:cubicBezTo>
                        <a:pt x="142875" y="171450"/>
                        <a:pt x="146685" y="183832"/>
                        <a:pt x="174307" y="165735"/>
                      </a:cubicBezTo>
                      <a:cubicBezTo>
                        <a:pt x="186690" y="157163"/>
                        <a:pt x="200025" y="139065"/>
                        <a:pt x="215265" y="133350"/>
                      </a:cubicBezTo>
                      <a:cubicBezTo>
                        <a:pt x="233363" y="127635"/>
                        <a:pt x="253365" y="144780"/>
                        <a:pt x="278130" y="139065"/>
                      </a:cubicBezTo>
                      <a:cubicBezTo>
                        <a:pt x="279082" y="139065"/>
                        <a:pt x="305753" y="133350"/>
                        <a:pt x="306705" y="132397"/>
                      </a:cubicBezTo>
                      <a:cubicBezTo>
                        <a:pt x="295275" y="87630"/>
                        <a:pt x="289560" y="45720"/>
                        <a:pt x="278130" y="0"/>
                      </a:cubicBezTo>
                      <a:cubicBezTo>
                        <a:pt x="257175" y="11430"/>
                        <a:pt x="192405" y="27622"/>
                        <a:pt x="176213" y="44767"/>
                      </a:cubicBezTo>
                      <a:cubicBezTo>
                        <a:pt x="132398" y="93345"/>
                        <a:pt x="149542" y="117157"/>
                        <a:pt x="60007" y="138113"/>
                      </a:cubicBezTo>
                      <a:cubicBezTo>
                        <a:pt x="49530" y="140970"/>
                        <a:pt x="22860" y="167640"/>
                        <a:pt x="0" y="183832"/>
                      </a:cubicBezTo>
                      <a:cubicBezTo>
                        <a:pt x="29527" y="191452"/>
                        <a:pt x="80010" y="183832"/>
                        <a:pt x="113348" y="177165"/>
                      </a:cubicBezTo>
                      <a:close/>
                    </a:path>
                  </a:pathLst>
                </a:custGeom>
                <a:solidFill>
                  <a:srgbClr val="87828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2" name="Google Shape;1362;p10"/>
              <p:cNvSpPr/>
              <p:nvPr/>
            </p:nvSpPr>
            <p:spPr>
              <a:xfrm>
                <a:off x="410761" y="6262239"/>
                <a:ext cx="401644" cy="509740"/>
              </a:xfrm>
              <a:custGeom>
                <a:avLst/>
                <a:gdLst/>
                <a:ahLst/>
                <a:cxnLst/>
                <a:rect l="l" t="t" r="r" b="b"/>
                <a:pathLst>
                  <a:path w="401644" h="509740" extrusionOk="0">
                    <a:moveTo>
                      <a:pt x="154947" y="465925"/>
                    </a:moveTo>
                    <a:cubicBezTo>
                      <a:pt x="180664" y="450685"/>
                      <a:pt x="213049" y="415443"/>
                      <a:pt x="225432" y="412585"/>
                    </a:cubicBezTo>
                    <a:cubicBezTo>
                      <a:pt x="315919" y="391630"/>
                      <a:pt x="297822" y="367818"/>
                      <a:pt x="341637" y="319240"/>
                    </a:cubicBezTo>
                    <a:cubicBezTo>
                      <a:pt x="356877" y="302095"/>
                      <a:pt x="380689" y="290665"/>
                      <a:pt x="401644" y="279235"/>
                    </a:cubicBezTo>
                    <a:cubicBezTo>
                      <a:pt x="366402" y="197320"/>
                      <a:pt x="318777" y="121120"/>
                      <a:pt x="262579" y="56350"/>
                    </a:cubicBezTo>
                    <a:cubicBezTo>
                      <a:pt x="240672" y="31585"/>
                      <a:pt x="216859" y="2058"/>
                      <a:pt x="181617" y="153"/>
                    </a:cubicBezTo>
                    <a:cubicBezTo>
                      <a:pt x="150184" y="-1752"/>
                      <a:pt x="115894" y="14440"/>
                      <a:pt x="87319" y="32538"/>
                    </a:cubicBezTo>
                    <a:cubicBezTo>
                      <a:pt x="58744" y="54445"/>
                      <a:pt x="33027" y="78258"/>
                      <a:pt x="19692" y="96355"/>
                    </a:cubicBezTo>
                    <a:cubicBezTo>
                      <a:pt x="2547" y="147790"/>
                      <a:pt x="-4121" y="213513"/>
                      <a:pt x="2547" y="285903"/>
                    </a:cubicBezTo>
                    <a:cubicBezTo>
                      <a:pt x="6357" y="321145"/>
                      <a:pt x="34932" y="380200"/>
                      <a:pt x="37789" y="415443"/>
                    </a:cubicBezTo>
                    <a:cubicBezTo>
                      <a:pt x="40647" y="450685"/>
                      <a:pt x="49219" y="475450"/>
                      <a:pt x="79699" y="496405"/>
                    </a:cubicBezTo>
                    <a:cubicBezTo>
                      <a:pt x="86367" y="501168"/>
                      <a:pt x="93987" y="504978"/>
                      <a:pt x="100654" y="509740"/>
                    </a:cubicBezTo>
                    <a:cubicBezTo>
                      <a:pt x="105417" y="507835"/>
                      <a:pt x="110179" y="505930"/>
                      <a:pt x="113989" y="503073"/>
                    </a:cubicBezTo>
                    <a:cubicBezTo>
                      <a:pt x="127324" y="497358"/>
                      <a:pt x="144469" y="472593"/>
                      <a:pt x="154947" y="465925"/>
                    </a:cubicBezTo>
                    <a:close/>
                  </a:path>
                </a:pathLst>
              </a:custGeom>
              <a:solidFill>
                <a:srgbClr val="A5A0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3" name="Google Shape;1363;p10"/>
              <p:cNvGrpSpPr/>
              <p:nvPr/>
            </p:nvGrpSpPr>
            <p:grpSpPr>
              <a:xfrm>
                <a:off x="23831" y="6082457"/>
                <a:ext cx="474249" cy="688569"/>
                <a:chOff x="23831" y="6082457"/>
                <a:chExt cx="474249" cy="688569"/>
              </a:xfrm>
            </p:grpSpPr>
            <p:sp>
              <p:nvSpPr>
                <p:cNvPr id="1364" name="Google Shape;1364;p10"/>
                <p:cNvSpPr/>
                <p:nvPr/>
              </p:nvSpPr>
              <p:spPr>
                <a:xfrm>
                  <a:off x="154228" y="6174761"/>
                  <a:ext cx="343852" cy="5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2" h="596265" extrusionOk="0">
                      <a:moveTo>
                        <a:pt x="340995" y="122873"/>
                      </a:moveTo>
                      <a:cubicBezTo>
                        <a:pt x="330518" y="95250"/>
                        <a:pt x="306705" y="69533"/>
                        <a:pt x="289560" y="48578"/>
                      </a:cubicBezTo>
                      <a:cubicBezTo>
                        <a:pt x="275272" y="31433"/>
                        <a:pt x="260033" y="15240"/>
                        <a:pt x="244793" y="0"/>
                      </a:cubicBezTo>
                      <a:cubicBezTo>
                        <a:pt x="227647" y="123825"/>
                        <a:pt x="104775" y="270510"/>
                        <a:pt x="0" y="319088"/>
                      </a:cubicBezTo>
                      <a:cubicBezTo>
                        <a:pt x="16192" y="342900"/>
                        <a:pt x="32385" y="365760"/>
                        <a:pt x="44767" y="392430"/>
                      </a:cubicBezTo>
                      <a:cubicBezTo>
                        <a:pt x="60007" y="424815"/>
                        <a:pt x="71438" y="458153"/>
                        <a:pt x="86677" y="490538"/>
                      </a:cubicBezTo>
                      <a:cubicBezTo>
                        <a:pt x="112395" y="545783"/>
                        <a:pt x="120015" y="579120"/>
                        <a:pt x="180975" y="596265"/>
                      </a:cubicBezTo>
                      <a:cubicBezTo>
                        <a:pt x="163830" y="547688"/>
                        <a:pt x="174308" y="508635"/>
                        <a:pt x="164783" y="470535"/>
                      </a:cubicBezTo>
                      <a:cubicBezTo>
                        <a:pt x="148590" y="407670"/>
                        <a:pt x="176213" y="361950"/>
                        <a:pt x="194310" y="316230"/>
                      </a:cubicBezTo>
                      <a:cubicBezTo>
                        <a:pt x="216218" y="260033"/>
                        <a:pt x="194310" y="208598"/>
                        <a:pt x="220980" y="184785"/>
                      </a:cubicBezTo>
                      <a:cubicBezTo>
                        <a:pt x="242888" y="164783"/>
                        <a:pt x="255270" y="175260"/>
                        <a:pt x="276225" y="184785"/>
                      </a:cubicBezTo>
                      <a:cubicBezTo>
                        <a:pt x="289560" y="166688"/>
                        <a:pt x="315278" y="142875"/>
                        <a:pt x="343853" y="120968"/>
                      </a:cubicBezTo>
                      <a:cubicBezTo>
                        <a:pt x="343853" y="120968"/>
                        <a:pt x="341947" y="121920"/>
                        <a:pt x="340995" y="122873"/>
                      </a:cubicBezTo>
                      <a:close/>
                    </a:path>
                  </a:pathLst>
                </a:custGeom>
                <a:solidFill>
                  <a:srgbClr val="999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p10"/>
                <p:cNvSpPr/>
                <p:nvPr/>
              </p:nvSpPr>
              <p:spPr>
                <a:xfrm>
                  <a:off x="23831" y="6082457"/>
                  <a:ext cx="384810" cy="4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10" h="423748" extrusionOk="0">
                      <a:moveTo>
                        <a:pt x="384810" y="103708"/>
                      </a:moveTo>
                      <a:cubicBezTo>
                        <a:pt x="364808" y="84658"/>
                        <a:pt x="344805" y="66561"/>
                        <a:pt x="322898" y="50368"/>
                      </a:cubicBezTo>
                      <a:cubicBezTo>
                        <a:pt x="294323" y="28461"/>
                        <a:pt x="251460" y="-12497"/>
                        <a:pt x="213360" y="3696"/>
                      </a:cubicBezTo>
                      <a:cubicBezTo>
                        <a:pt x="189548" y="13221"/>
                        <a:pt x="167640" y="35128"/>
                        <a:pt x="147638" y="49416"/>
                      </a:cubicBezTo>
                      <a:cubicBezTo>
                        <a:pt x="123825" y="66561"/>
                        <a:pt x="99060" y="83706"/>
                        <a:pt x="75248" y="102756"/>
                      </a:cubicBezTo>
                      <a:cubicBezTo>
                        <a:pt x="44768" y="126568"/>
                        <a:pt x="17145" y="153238"/>
                        <a:pt x="0" y="187528"/>
                      </a:cubicBezTo>
                      <a:cubicBezTo>
                        <a:pt x="18097" y="179908"/>
                        <a:pt x="35243" y="178956"/>
                        <a:pt x="55245" y="199911"/>
                      </a:cubicBezTo>
                      <a:cubicBezTo>
                        <a:pt x="73343" y="219913"/>
                        <a:pt x="111443" y="276111"/>
                        <a:pt x="111443" y="301828"/>
                      </a:cubicBezTo>
                      <a:cubicBezTo>
                        <a:pt x="111443" y="340881"/>
                        <a:pt x="108585" y="374218"/>
                        <a:pt x="131445" y="408508"/>
                      </a:cubicBezTo>
                      <a:cubicBezTo>
                        <a:pt x="135255" y="413271"/>
                        <a:pt x="138113" y="418033"/>
                        <a:pt x="141923" y="423748"/>
                      </a:cubicBezTo>
                      <a:cubicBezTo>
                        <a:pt x="243840" y="374218"/>
                        <a:pt x="366713" y="226581"/>
                        <a:pt x="384810" y="103708"/>
                      </a:cubicBezTo>
                      <a:close/>
                    </a:path>
                  </a:pathLst>
                </a:custGeom>
                <a:solidFill>
                  <a:srgbClr val="A5A0A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6" name="Google Shape;1366;p10"/>
            <p:cNvSpPr/>
            <p:nvPr/>
          </p:nvSpPr>
          <p:spPr>
            <a:xfrm>
              <a:off x="451408" y="6303349"/>
              <a:ext cx="220979" cy="43815"/>
            </a:xfrm>
            <a:custGeom>
              <a:avLst/>
              <a:gdLst/>
              <a:ahLst/>
              <a:cxnLst/>
              <a:rect l="l" t="t" r="r" b="b"/>
              <a:pathLst>
                <a:path w="220979" h="43815" extrusionOk="0">
                  <a:moveTo>
                    <a:pt x="10477" y="41910"/>
                  </a:moveTo>
                  <a:cubicBezTo>
                    <a:pt x="6667" y="41910"/>
                    <a:pt x="3810" y="42863"/>
                    <a:pt x="0" y="43815"/>
                  </a:cubicBezTo>
                  <a:cubicBezTo>
                    <a:pt x="20002" y="27622"/>
                    <a:pt x="41910" y="12383"/>
                    <a:pt x="63817" y="953"/>
                  </a:cubicBezTo>
                  <a:cubicBezTo>
                    <a:pt x="63817" y="953"/>
                    <a:pt x="64770" y="953"/>
                    <a:pt x="64770" y="0"/>
                  </a:cubicBezTo>
                  <a:cubicBezTo>
                    <a:pt x="67627" y="0"/>
                    <a:pt x="70485" y="0"/>
                    <a:pt x="73342" y="0"/>
                  </a:cubicBezTo>
                  <a:cubicBezTo>
                    <a:pt x="49530" y="9525"/>
                    <a:pt x="28575" y="23813"/>
                    <a:pt x="10477" y="41910"/>
                  </a:cubicBezTo>
                  <a:close/>
                  <a:moveTo>
                    <a:pt x="188595" y="10478"/>
                  </a:moveTo>
                  <a:cubicBezTo>
                    <a:pt x="199073" y="15240"/>
                    <a:pt x="208598" y="20955"/>
                    <a:pt x="217170" y="29528"/>
                  </a:cubicBezTo>
                  <a:cubicBezTo>
                    <a:pt x="218123" y="30480"/>
                    <a:pt x="220027" y="32385"/>
                    <a:pt x="220980" y="33338"/>
                  </a:cubicBezTo>
                  <a:cubicBezTo>
                    <a:pt x="210502" y="24765"/>
                    <a:pt x="200025" y="17145"/>
                    <a:pt x="188595" y="10478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-57404" y="6557666"/>
              <a:ext cx="886954" cy="358670"/>
            </a:xfrm>
            <a:custGeom>
              <a:avLst/>
              <a:gdLst/>
              <a:ahLst/>
              <a:cxnLst/>
              <a:rect l="l" t="t" r="r" b="b"/>
              <a:pathLst>
                <a:path w="886954" h="358670" extrusionOk="0">
                  <a:moveTo>
                    <a:pt x="731697" y="319088"/>
                  </a:moveTo>
                  <a:cubicBezTo>
                    <a:pt x="706932" y="315278"/>
                    <a:pt x="655497" y="287655"/>
                    <a:pt x="651687" y="280988"/>
                  </a:cubicBezTo>
                  <a:cubicBezTo>
                    <a:pt x="640257" y="261938"/>
                    <a:pt x="618350" y="228600"/>
                    <a:pt x="569772" y="214313"/>
                  </a:cubicBezTo>
                  <a:cubicBezTo>
                    <a:pt x="569772" y="244793"/>
                    <a:pt x="612635" y="262890"/>
                    <a:pt x="620255" y="269558"/>
                  </a:cubicBezTo>
                  <a:cubicBezTo>
                    <a:pt x="624065" y="273368"/>
                    <a:pt x="623112" y="295275"/>
                    <a:pt x="611682" y="299085"/>
                  </a:cubicBezTo>
                  <a:cubicBezTo>
                    <a:pt x="599300" y="302895"/>
                    <a:pt x="575487" y="288608"/>
                    <a:pt x="565962" y="281940"/>
                  </a:cubicBezTo>
                  <a:cubicBezTo>
                    <a:pt x="534530" y="259080"/>
                    <a:pt x="509765" y="267653"/>
                    <a:pt x="480237" y="244793"/>
                  </a:cubicBezTo>
                  <a:cubicBezTo>
                    <a:pt x="468807" y="236220"/>
                    <a:pt x="475475" y="200977"/>
                    <a:pt x="438327" y="170498"/>
                  </a:cubicBezTo>
                  <a:cubicBezTo>
                    <a:pt x="406895" y="143827"/>
                    <a:pt x="388797" y="80963"/>
                    <a:pt x="379272" y="0"/>
                  </a:cubicBezTo>
                  <a:cubicBezTo>
                    <a:pt x="357365" y="60008"/>
                    <a:pt x="369747" y="146685"/>
                    <a:pt x="383082" y="246698"/>
                  </a:cubicBezTo>
                  <a:cubicBezTo>
                    <a:pt x="361175" y="266700"/>
                    <a:pt x="357365" y="309563"/>
                    <a:pt x="343077" y="336233"/>
                  </a:cubicBezTo>
                  <a:cubicBezTo>
                    <a:pt x="335457" y="315278"/>
                    <a:pt x="321170" y="296228"/>
                    <a:pt x="307835" y="282893"/>
                  </a:cubicBezTo>
                  <a:cubicBezTo>
                    <a:pt x="281165" y="256223"/>
                    <a:pt x="254495" y="252413"/>
                    <a:pt x="221157" y="240030"/>
                  </a:cubicBezTo>
                  <a:cubicBezTo>
                    <a:pt x="168770" y="220980"/>
                    <a:pt x="154482" y="159068"/>
                    <a:pt x="129717" y="112395"/>
                  </a:cubicBezTo>
                  <a:cubicBezTo>
                    <a:pt x="116382" y="87630"/>
                    <a:pt x="61137" y="3810"/>
                    <a:pt x="5892" y="10478"/>
                  </a:cubicBezTo>
                  <a:cubicBezTo>
                    <a:pt x="-7443" y="72390"/>
                    <a:pt x="5892" y="272415"/>
                    <a:pt x="6845" y="295275"/>
                  </a:cubicBezTo>
                  <a:cubicBezTo>
                    <a:pt x="59232" y="302895"/>
                    <a:pt x="228777" y="351473"/>
                    <a:pt x="294500" y="352425"/>
                  </a:cubicBezTo>
                  <a:cubicBezTo>
                    <a:pt x="313550" y="356235"/>
                    <a:pt x="478332" y="338138"/>
                    <a:pt x="487857" y="322898"/>
                  </a:cubicBezTo>
                  <a:cubicBezTo>
                    <a:pt x="544055" y="334328"/>
                    <a:pt x="591680" y="362903"/>
                    <a:pt x="663117" y="358140"/>
                  </a:cubicBezTo>
                  <a:cubicBezTo>
                    <a:pt x="752652" y="352425"/>
                    <a:pt x="865047" y="320993"/>
                    <a:pt x="886955" y="306705"/>
                  </a:cubicBezTo>
                  <a:cubicBezTo>
                    <a:pt x="831710" y="280035"/>
                    <a:pt x="777417" y="313373"/>
                    <a:pt x="731697" y="319088"/>
                  </a:cubicBezTo>
                  <a:close/>
                </a:path>
              </a:pathLst>
            </a:custGeom>
            <a:solidFill>
              <a:srgbClr val="6D69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7543" y="6066190"/>
              <a:ext cx="444817" cy="456233"/>
            </a:xfrm>
            <a:custGeom>
              <a:avLst/>
              <a:gdLst/>
              <a:ahLst/>
              <a:cxnLst/>
              <a:rect l="l" t="t" r="r" b="b"/>
              <a:pathLst>
                <a:path w="444817" h="456233" extrusionOk="0">
                  <a:moveTo>
                    <a:pt x="395288" y="97141"/>
                  </a:moveTo>
                  <a:cubicBezTo>
                    <a:pt x="377190" y="79996"/>
                    <a:pt x="350520" y="68566"/>
                    <a:pt x="329565" y="52374"/>
                  </a:cubicBezTo>
                  <a:cubicBezTo>
                    <a:pt x="287655" y="19989"/>
                    <a:pt x="245745" y="-12396"/>
                    <a:pt x="215265" y="4749"/>
                  </a:cubicBezTo>
                  <a:cubicBezTo>
                    <a:pt x="169545" y="31419"/>
                    <a:pt x="44768" y="127621"/>
                    <a:pt x="27622" y="148576"/>
                  </a:cubicBezTo>
                  <a:cubicBezTo>
                    <a:pt x="20002" y="158101"/>
                    <a:pt x="4763" y="185724"/>
                    <a:pt x="0" y="201916"/>
                  </a:cubicBezTo>
                  <a:cubicBezTo>
                    <a:pt x="6667" y="200011"/>
                    <a:pt x="20955" y="198106"/>
                    <a:pt x="26670" y="200011"/>
                  </a:cubicBezTo>
                  <a:cubicBezTo>
                    <a:pt x="54293" y="208584"/>
                    <a:pt x="69533" y="229539"/>
                    <a:pt x="85725" y="255256"/>
                  </a:cubicBezTo>
                  <a:cubicBezTo>
                    <a:pt x="103823" y="283831"/>
                    <a:pt x="102870" y="311454"/>
                    <a:pt x="105727" y="342886"/>
                  </a:cubicBezTo>
                  <a:cubicBezTo>
                    <a:pt x="106680" y="352411"/>
                    <a:pt x="110490" y="360031"/>
                    <a:pt x="112395" y="369556"/>
                  </a:cubicBezTo>
                  <a:cubicBezTo>
                    <a:pt x="121920" y="408609"/>
                    <a:pt x="146685" y="420991"/>
                    <a:pt x="166687" y="456234"/>
                  </a:cubicBezTo>
                  <a:cubicBezTo>
                    <a:pt x="165735" y="439089"/>
                    <a:pt x="160020" y="410514"/>
                    <a:pt x="141923" y="391464"/>
                  </a:cubicBezTo>
                  <a:cubicBezTo>
                    <a:pt x="132398" y="381939"/>
                    <a:pt x="136208" y="345744"/>
                    <a:pt x="140970" y="330504"/>
                  </a:cubicBezTo>
                  <a:cubicBezTo>
                    <a:pt x="145733" y="315264"/>
                    <a:pt x="152400" y="300976"/>
                    <a:pt x="145733" y="284784"/>
                  </a:cubicBezTo>
                  <a:cubicBezTo>
                    <a:pt x="137160" y="261924"/>
                    <a:pt x="109537" y="247636"/>
                    <a:pt x="97155" y="226681"/>
                  </a:cubicBezTo>
                  <a:cubicBezTo>
                    <a:pt x="80963" y="200011"/>
                    <a:pt x="75248" y="168579"/>
                    <a:pt x="91440" y="139051"/>
                  </a:cubicBezTo>
                  <a:cubicBezTo>
                    <a:pt x="96202" y="130479"/>
                    <a:pt x="102870" y="123811"/>
                    <a:pt x="109537" y="117144"/>
                  </a:cubicBezTo>
                  <a:cubicBezTo>
                    <a:pt x="127635" y="102856"/>
                    <a:pt x="145733" y="88569"/>
                    <a:pt x="163830" y="74281"/>
                  </a:cubicBezTo>
                  <a:cubicBezTo>
                    <a:pt x="185737" y="56184"/>
                    <a:pt x="206693" y="36181"/>
                    <a:pt x="235268" y="31419"/>
                  </a:cubicBezTo>
                  <a:cubicBezTo>
                    <a:pt x="247650" y="29514"/>
                    <a:pt x="259080" y="31419"/>
                    <a:pt x="270510" y="34276"/>
                  </a:cubicBezTo>
                  <a:cubicBezTo>
                    <a:pt x="297180" y="45706"/>
                    <a:pt x="322898" y="65709"/>
                    <a:pt x="342900" y="78091"/>
                  </a:cubicBezTo>
                  <a:cubicBezTo>
                    <a:pt x="360998" y="89521"/>
                    <a:pt x="377190" y="98094"/>
                    <a:pt x="391478" y="113334"/>
                  </a:cubicBezTo>
                  <a:cubicBezTo>
                    <a:pt x="406718" y="129526"/>
                    <a:pt x="423863" y="152386"/>
                    <a:pt x="444818" y="166674"/>
                  </a:cubicBezTo>
                  <a:cubicBezTo>
                    <a:pt x="426720" y="140956"/>
                    <a:pt x="414338" y="115239"/>
                    <a:pt x="395288" y="97141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359825" y="6248965"/>
              <a:ext cx="389714" cy="350611"/>
            </a:xfrm>
            <a:custGeom>
              <a:avLst/>
              <a:gdLst/>
              <a:ahLst/>
              <a:cxnLst/>
              <a:rect l="l" t="t" r="r" b="b"/>
              <a:pathLst>
                <a:path w="389714" h="350611" extrusionOk="0">
                  <a:moveTo>
                    <a:pt x="323040" y="77244"/>
                  </a:moveTo>
                  <a:cubicBezTo>
                    <a:pt x="300180" y="45812"/>
                    <a:pt x="256365" y="2949"/>
                    <a:pt x="219218" y="92"/>
                  </a:cubicBezTo>
                  <a:cubicBezTo>
                    <a:pt x="203977" y="-861"/>
                    <a:pt x="189690" y="5807"/>
                    <a:pt x="174450" y="10569"/>
                  </a:cubicBezTo>
                  <a:cubicBezTo>
                    <a:pt x="133492" y="23904"/>
                    <a:pt x="72533" y="58194"/>
                    <a:pt x="41100" y="81054"/>
                  </a:cubicBezTo>
                  <a:cubicBezTo>
                    <a:pt x="12525" y="102962"/>
                    <a:pt x="-4620" y="124869"/>
                    <a:pt x="1095" y="163922"/>
                  </a:cubicBezTo>
                  <a:cubicBezTo>
                    <a:pt x="11572" y="146777"/>
                    <a:pt x="42053" y="151539"/>
                    <a:pt x="39195" y="174399"/>
                  </a:cubicBezTo>
                  <a:cubicBezTo>
                    <a:pt x="32528" y="226787"/>
                    <a:pt x="40147" y="305844"/>
                    <a:pt x="67770" y="350612"/>
                  </a:cubicBezTo>
                  <a:cubicBezTo>
                    <a:pt x="79200" y="299177"/>
                    <a:pt x="53483" y="266792"/>
                    <a:pt x="58245" y="223929"/>
                  </a:cubicBezTo>
                  <a:cubicBezTo>
                    <a:pt x="61103" y="196307"/>
                    <a:pt x="66817" y="160112"/>
                    <a:pt x="78248" y="134394"/>
                  </a:cubicBezTo>
                  <a:cubicBezTo>
                    <a:pt x="90630" y="103914"/>
                    <a:pt x="113490" y="95342"/>
                    <a:pt x="138255" y="80102"/>
                  </a:cubicBezTo>
                  <a:cubicBezTo>
                    <a:pt x="154448" y="70577"/>
                    <a:pt x="170640" y="58194"/>
                    <a:pt x="187785" y="51527"/>
                  </a:cubicBezTo>
                  <a:cubicBezTo>
                    <a:pt x="232552" y="33429"/>
                    <a:pt x="267795" y="48669"/>
                    <a:pt x="302085" y="77244"/>
                  </a:cubicBezTo>
                  <a:cubicBezTo>
                    <a:pt x="335423" y="105819"/>
                    <a:pt x="360187" y="140109"/>
                    <a:pt x="389715" y="172494"/>
                  </a:cubicBezTo>
                  <a:cubicBezTo>
                    <a:pt x="384000" y="136299"/>
                    <a:pt x="345900" y="108677"/>
                    <a:pt x="323040" y="77244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546658" y="6472894"/>
              <a:ext cx="307559" cy="274319"/>
            </a:xfrm>
            <a:custGeom>
              <a:avLst/>
              <a:gdLst/>
              <a:ahLst/>
              <a:cxnLst/>
              <a:rect l="l" t="t" r="r" b="b"/>
              <a:pathLst>
                <a:path w="307559" h="274319" extrusionOk="0">
                  <a:moveTo>
                    <a:pt x="299085" y="54293"/>
                  </a:moveTo>
                  <a:cubicBezTo>
                    <a:pt x="268605" y="42863"/>
                    <a:pt x="245745" y="38100"/>
                    <a:pt x="232410" y="0"/>
                  </a:cubicBezTo>
                  <a:cubicBezTo>
                    <a:pt x="234315" y="48577"/>
                    <a:pt x="223838" y="56197"/>
                    <a:pt x="213360" y="61913"/>
                  </a:cubicBezTo>
                  <a:cubicBezTo>
                    <a:pt x="187642" y="69532"/>
                    <a:pt x="134302" y="77152"/>
                    <a:pt x="115252" y="87630"/>
                  </a:cubicBezTo>
                  <a:cubicBezTo>
                    <a:pt x="93345" y="100013"/>
                    <a:pt x="100013" y="109538"/>
                    <a:pt x="94298" y="128588"/>
                  </a:cubicBezTo>
                  <a:cubicBezTo>
                    <a:pt x="86677" y="154305"/>
                    <a:pt x="65723" y="185738"/>
                    <a:pt x="41910" y="196215"/>
                  </a:cubicBezTo>
                  <a:cubicBezTo>
                    <a:pt x="15240" y="207645"/>
                    <a:pt x="0" y="234315"/>
                    <a:pt x="0" y="274320"/>
                  </a:cubicBezTo>
                  <a:cubicBezTo>
                    <a:pt x="11430" y="260033"/>
                    <a:pt x="35242" y="237172"/>
                    <a:pt x="65723" y="227647"/>
                  </a:cubicBezTo>
                  <a:cubicBezTo>
                    <a:pt x="97155" y="219075"/>
                    <a:pt x="128588" y="210503"/>
                    <a:pt x="149542" y="196215"/>
                  </a:cubicBezTo>
                  <a:cubicBezTo>
                    <a:pt x="170498" y="181927"/>
                    <a:pt x="195263" y="169545"/>
                    <a:pt x="202882" y="163830"/>
                  </a:cubicBezTo>
                  <a:cubicBezTo>
                    <a:pt x="232410" y="142875"/>
                    <a:pt x="217170" y="119063"/>
                    <a:pt x="220980" y="117157"/>
                  </a:cubicBezTo>
                  <a:cubicBezTo>
                    <a:pt x="247650" y="103822"/>
                    <a:pt x="270510" y="121920"/>
                    <a:pt x="282892" y="100013"/>
                  </a:cubicBezTo>
                  <a:cubicBezTo>
                    <a:pt x="288607" y="90488"/>
                    <a:pt x="301942" y="78105"/>
                    <a:pt x="306705" y="67627"/>
                  </a:cubicBezTo>
                  <a:cubicBezTo>
                    <a:pt x="309563" y="61913"/>
                    <a:pt x="304800" y="55245"/>
                    <a:pt x="299085" y="54293"/>
                  </a:cubicBezTo>
                  <a:close/>
                </a:path>
              </a:pathLst>
            </a:custGeom>
            <a:solidFill>
              <a:srgbClr val="BCB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281862" y="6765312"/>
              <a:ext cx="168613" cy="142967"/>
            </a:xfrm>
            <a:custGeom>
              <a:avLst/>
              <a:gdLst/>
              <a:ahLst/>
              <a:cxnLst/>
              <a:rect l="l" t="t" r="r" b="b"/>
              <a:pathLst>
                <a:path w="168613" h="142967" extrusionOk="0">
                  <a:moveTo>
                    <a:pt x="122873" y="89535"/>
                  </a:moveTo>
                  <a:cubicBezTo>
                    <a:pt x="102870" y="86677"/>
                    <a:pt x="95250" y="85725"/>
                    <a:pt x="82868" y="69532"/>
                  </a:cubicBezTo>
                  <a:cubicBezTo>
                    <a:pt x="64770" y="47625"/>
                    <a:pt x="54293" y="24765"/>
                    <a:pt x="40005" y="0"/>
                  </a:cubicBezTo>
                  <a:cubicBezTo>
                    <a:pt x="45720" y="54292"/>
                    <a:pt x="58103" y="73342"/>
                    <a:pt x="61913" y="93345"/>
                  </a:cubicBezTo>
                  <a:cubicBezTo>
                    <a:pt x="53340" y="114300"/>
                    <a:pt x="16193" y="129540"/>
                    <a:pt x="0" y="142875"/>
                  </a:cubicBezTo>
                  <a:cubicBezTo>
                    <a:pt x="28575" y="143827"/>
                    <a:pt x="106680" y="137160"/>
                    <a:pt x="112395" y="134302"/>
                  </a:cubicBezTo>
                  <a:cubicBezTo>
                    <a:pt x="139065" y="121920"/>
                    <a:pt x="140018" y="122873"/>
                    <a:pt x="168593" y="120015"/>
                  </a:cubicBezTo>
                  <a:cubicBezTo>
                    <a:pt x="169545" y="92392"/>
                    <a:pt x="137160" y="91440"/>
                    <a:pt x="122873" y="89535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0"/>
            <p:cNvSpPr/>
            <p:nvPr/>
          </p:nvSpPr>
          <p:spPr>
            <a:xfrm>
              <a:off x="-57227" y="6681491"/>
              <a:ext cx="154305" cy="204787"/>
            </a:xfrm>
            <a:custGeom>
              <a:avLst/>
              <a:gdLst/>
              <a:ahLst/>
              <a:cxnLst/>
              <a:rect l="l" t="t" r="r" b="b"/>
              <a:pathLst>
                <a:path w="154305" h="204787" extrusionOk="0">
                  <a:moveTo>
                    <a:pt x="154305" y="204788"/>
                  </a:moveTo>
                  <a:cubicBezTo>
                    <a:pt x="145733" y="183833"/>
                    <a:pt x="92393" y="160973"/>
                    <a:pt x="75248" y="148590"/>
                  </a:cubicBezTo>
                  <a:cubicBezTo>
                    <a:pt x="65723" y="141923"/>
                    <a:pt x="64770" y="116205"/>
                    <a:pt x="34290" y="111443"/>
                  </a:cubicBezTo>
                  <a:cubicBezTo>
                    <a:pt x="26670" y="77152"/>
                    <a:pt x="23813" y="16193"/>
                    <a:pt x="0" y="0"/>
                  </a:cubicBezTo>
                  <a:cubicBezTo>
                    <a:pt x="953" y="35243"/>
                    <a:pt x="2858" y="139065"/>
                    <a:pt x="6668" y="174308"/>
                  </a:cubicBezTo>
                  <a:cubicBezTo>
                    <a:pt x="29528" y="181927"/>
                    <a:pt x="106680" y="194310"/>
                    <a:pt x="154305" y="204788"/>
                  </a:cubicBezTo>
                  <a:close/>
                </a:path>
              </a:pathLst>
            </a:custGeom>
            <a:solidFill>
              <a:srgbClr val="5B5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10"/>
          <p:cNvGrpSpPr/>
          <p:nvPr/>
        </p:nvGrpSpPr>
        <p:grpSpPr>
          <a:xfrm flipH="1">
            <a:off x="11201173" y="6056257"/>
            <a:ext cx="990823" cy="984813"/>
            <a:chOff x="2327129" y="3221103"/>
            <a:chExt cx="1159671" cy="1202017"/>
          </a:xfrm>
        </p:grpSpPr>
        <p:sp>
          <p:nvSpPr>
            <p:cNvPr id="1374" name="Google Shape;1374;p10"/>
            <p:cNvSpPr/>
            <p:nvPr/>
          </p:nvSpPr>
          <p:spPr>
            <a:xfrm>
              <a:off x="2943611" y="3343976"/>
              <a:ext cx="543189" cy="1006792"/>
            </a:xfrm>
            <a:custGeom>
              <a:avLst/>
              <a:gdLst/>
              <a:ahLst/>
              <a:cxnLst/>
              <a:rect l="l" t="t" r="r" b="b"/>
              <a:pathLst>
                <a:path w="543189" h="1006792" extrusionOk="0">
                  <a:moveTo>
                    <a:pt x="42175" y="986790"/>
                  </a:moveTo>
                  <a:cubicBezTo>
                    <a:pt x="12647" y="913447"/>
                    <a:pt x="10742" y="897255"/>
                    <a:pt x="2170" y="818197"/>
                  </a:cubicBezTo>
                  <a:cubicBezTo>
                    <a:pt x="-6403" y="739140"/>
                    <a:pt x="9790" y="655320"/>
                    <a:pt x="62177" y="596265"/>
                  </a:cubicBezTo>
                  <a:cubicBezTo>
                    <a:pt x="99325" y="554355"/>
                    <a:pt x="152665" y="527685"/>
                    <a:pt x="182192" y="480060"/>
                  </a:cubicBezTo>
                  <a:cubicBezTo>
                    <a:pt x="207910" y="439103"/>
                    <a:pt x="212672" y="387667"/>
                    <a:pt x="230770" y="342900"/>
                  </a:cubicBezTo>
                  <a:cubicBezTo>
                    <a:pt x="288872" y="198120"/>
                    <a:pt x="471752" y="139065"/>
                    <a:pt x="543190" y="0"/>
                  </a:cubicBezTo>
                  <a:cubicBezTo>
                    <a:pt x="516520" y="165735"/>
                    <a:pt x="486040" y="340042"/>
                    <a:pt x="376502" y="467678"/>
                  </a:cubicBezTo>
                  <a:cubicBezTo>
                    <a:pt x="345070" y="503872"/>
                    <a:pt x="307922" y="535305"/>
                    <a:pt x="280300" y="574357"/>
                  </a:cubicBezTo>
                  <a:cubicBezTo>
                    <a:pt x="232675" y="641032"/>
                    <a:pt x="216482" y="722947"/>
                    <a:pt x="194575" y="801053"/>
                  </a:cubicBezTo>
                  <a:cubicBezTo>
                    <a:pt x="172667" y="879157"/>
                    <a:pt x="139330" y="960120"/>
                    <a:pt x="72655" y="1006792"/>
                  </a:cubicBezTo>
                  <a:lnTo>
                    <a:pt x="42175" y="986790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5" name="Google Shape;1375;p10"/>
            <p:cNvGrpSpPr/>
            <p:nvPr/>
          </p:nvGrpSpPr>
          <p:grpSpPr>
            <a:xfrm>
              <a:off x="2970533" y="3650680"/>
              <a:ext cx="488180" cy="772440"/>
              <a:chOff x="2970533" y="3650680"/>
              <a:chExt cx="488180" cy="772440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2970533" y="3650680"/>
                <a:ext cx="488180" cy="772440"/>
              </a:xfrm>
              <a:custGeom>
                <a:avLst/>
                <a:gdLst/>
                <a:ahLst/>
                <a:cxnLst/>
                <a:rect l="l" t="t" r="r" b="b"/>
                <a:pathLst>
                  <a:path w="488180" h="772440" extrusionOk="0">
                    <a:moveTo>
                      <a:pt x="344818" y="164783"/>
                    </a:moveTo>
                    <a:lnTo>
                      <a:pt x="344818" y="164783"/>
                    </a:lnTo>
                    <a:cubicBezTo>
                      <a:pt x="406730" y="125730"/>
                      <a:pt x="472453" y="73343"/>
                      <a:pt x="481025" y="0"/>
                    </a:cubicBezTo>
                    <a:cubicBezTo>
                      <a:pt x="503885" y="180975"/>
                      <a:pt x="471500" y="368618"/>
                      <a:pt x="390538" y="532448"/>
                    </a:cubicBezTo>
                    <a:cubicBezTo>
                      <a:pt x="336245" y="641985"/>
                      <a:pt x="248615" y="748665"/>
                      <a:pt x="127648" y="769620"/>
                    </a:cubicBezTo>
                    <a:cubicBezTo>
                      <a:pt x="86690" y="777240"/>
                      <a:pt x="37160" y="770573"/>
                      <a:pt x="13348" y="735330"/>
                    </a:cubicBezTo>
                    <a:cubicBezTo>
                      <a:pt x="-5702" y="706755"/>
                      <a:pt x="-940" y="669608"/>
                      <a:pt x="6680" y="636270"/>
                    </a:cubicBezTo>
                    <a:cubicBezTo>
                      <a:pt x="30493" y="533400"/>
                      <a:pt x="79070" y="437198"/>
                      <a:pt x="147650" y="357188"/>
                    </a:cubicBezTo>
                    <a:cubicBezTo>
                      <a:pt x="176225" y="323850"/>
                      <a:pt x="193370" y="282893"/>
                      <a:pt x="223850" y="251460"/>
                    </a:cubicBezTo>
                    <a:cubicBezTo>
                      <a:pt x="259093" y="216218"/>
                      <a:pt x="303860" y="191453"/>
                      <a:pt x="344818" y="164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3026042" y="3780379"/>
                <a:ext cx="390274" cy="639594"/>
              </a:xfrm>
              <a:custGeom>
                <a:avLst/>
                <a:gdLst/>
                <a:ahLst/>
                <a:cxnLst/>
                <a:rect l="l" t="t" r="r" b="b"/>
                <a:pathLst>
                  <a:path w="390274" h="639594" extrusionOk="0">
                    <a:moveTo>
                      <a:pt x="382654" y="2699"/>
                    </a:moveTo>
                    <a:cubicBezTo>
                      <a:pt x="359794" y="93187"/>
                      <a:pt x="306454" y="173197"/>
                      <a:pt x="257877" y="251302"/>
                    </a:cubicBezTo>
                    <a:cubicBezTo>
                      <a:pt x="205489" y="334169"/>
                      <a:pt x="151197" y="417037"/>
                      <a:pt x="95952" y="497999"/>
                    </a:cubicBezTo>
                    <a:cubicBezTo>
                      <a:pt x="64519" y="543719"/>
                      <a:pt x="33087" y="588487"/>
                      <a:pt x="702" y="634207"/>
                    </a:cubicBezTo>
                    <a:cubicBezTo>
                      <a:pt x="-2156" y="638017"/>
                      <a:pt x="4512" y="641827"/>
                      <a:pt x="6417" y="638017"/>
                    </a:cubicBezTo>
                    <a:cubicBezTo>
                      <a:pt x="64519" y="557054"/>
                      <a:pt x="121669" y="474187"/>
                      <a:pt x="176914" y="391319"/>
                    </a:cubicBezTo>
                    <a:cubicBezTo>
                      <a:pt x="230254" y="310357"/>
                      <a:pt x="284547" y="229394"/>
                      <a:pt x="332172" y="144622"/>
                    </a:cubicBezTo>
                    <a:cubicBezTo>
                      <a:pt x="356937" y="100807"/>
                      <a:pt x="378844" y="55087"/>
                      <a:pt x="390274" y="5557"/>
                    </a:cubicBezTo>
                    <a:cubicBezTo>
                      <a:pt x="390274" y="-158"/>
                      <a:pt x="383607" y="-2063"/>
                      <a:pt x="382654" y="2699"/>
                    </a:cubicBezTo>
                    <a:lnTo>
                      <a:pt x="382654" y="26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0"/>
            <p:cNvGrpSpPr/>
            <p:nvPr/>
          </p:nvGrpSpPr>
          <p:grpSpPr>
            <a:xfrm>
              <a:off x="2327129" y="3565908"/>
              <a:ext cx="479314" cy="778311"/>
              <a:chOff x="2327129" y="3565908"/>
              <a:chExt cx="479314" cy="778311"/>
            </a:xfrm>
          </p:grpSpPr>
          <p:sp>
            <p:nvSpPr>
              <p:cNvPr id="1379" name="Google Shape;1379;p10"/>
              <p:cNvSpPr/>
              <p:nvPr/>
            </p:nvSpPr>
            <p:spPr>
              <a:xfrm>
                <a:off x="2327129" y="3565908"/>
                <a:ext cx="479314" cy="778311"/>
              </a:xfrm>
              <a:custGeom>
                <a:avLst/>
                <a:gdLst/>
                <a:ahLst/>
                <a:cxnLst/>
                <a:rect l="l" t="t" r="r" b="b"/>
                <a:pathLst>
                  <a:path w="479314" h="778311" extrusionOk="0">
                    <a:moveTo>
                      <a:pt x="143355" y="166688"/>
                    </a:moveTo>
                    <a:lnTo>
                      <a:pt x="143355" y="166688"/>
                    </a:lnTo>
                    <a:cubicBezTo>
                      <a:pt x="81442" y="126683"/>
                      <a:pt x="17625" y="73343"/>
                      <a:pt x="9052" y="0"/>
                    </a:cubicBezTo>
                    <a:cubicBezTo>
                      <a:pt x="-16665" y="180975"/>
                      <a:pt x="12862" y="369570"/>
                      <a:pt x="91920" y="534353"/>
                    </a:cubicBezTo>
                    <a:cubicBezTo>
                      <a:pt x="144307" y="644843"/>
                      <a:pt x="230985" y="752475"/>
                      <a:pt x="351000" y="775335"/>
                    </a:cubicBezTo>
                    <a:cubicBezTo>
                      <a:pt x="391957" y="782955"/>
                      <a:pt x="441487" y="777240"/>
                      <a:pt x="465300" y="742950"/>
                    </a:cubicBezTo>
                    <a:cubicBezTo>
                      <a:pt x="484350" y="715328"/>
                      <a:pt x="480540" y="677228"/>
                      <a:pt x="473872" y="643890"/>
                    </a:cubicBezTo>
                    <a:cubicBezTo>
                      <a:pt x="451965" y="541020"/>
                      <a:pt x="404340" y="443865"/>
                      <a:pt x="336712" y="362903"/>
                    </a:cubicBezTo>
                    <a:cubicBezTo>
                      <a:pt x="308137" y="328613"/>
                      <a:pt x="291945" y="288608"/>
                      <a:pt x="261465" y="256222"/>
                    </a:cubicBezTo>
                    <a:cubicBezTo>
                      <a:pt x="228127" y="219075"/>
                      <a:pt x="184312" y="193358"/>
                      <a:pt x="143355" y="1666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2371330" y="3695326"/>
                <a:ext cx="379966" cy="644637"/>
              </a:xfrm>
              <a:custGeom>
                <a:avLst/>
                <a:gdLst/>
                <a:ahLst/>
                <a:cxnLst/>
                <a:rect l="l" t="t" r="r" b="b"/>
                <a:pathLst>
                  <a:path w="379966" h="644637" extrusionOk="0">
                    <a:moveTo>
                      <a:pt x="93" y="4884"/>
                    </a:moveTo>
                    <a:cubicBezTo>
                      <a:pt x="21048" y="95372"/>
                      <a:pt x="73436" y="176334"/>
                      <a:pt x="121061" y="254439"/>
                    </a:cubicBezTo>
                    <a:cubicBezTo>
                      <a:pt x="172496" y="338259"/>
                      <a:pt x="224883" y="422079"/>
                      <a:pt x="279176" y="503994"/>
                    </a:cubicBezTo>
                    <a:cubicBezTo>
                      <a:pt x="310608" y="550667"/>
                      <a:pt x="342041" y="597339"/>
                      <a:pt x="373473" y="643059"/>
                    </a:cubicBezTo>
                    <a:cubicBezTo>
                      <a:pt x="376331" y="646869"/>
                      <a:pt x="382046" y="643059"/>
                      <a:pt x="379188" y="639249"/>
                    </a:cubicBezTo>
                    <a:cubicBezTo>
                      <a:pt x="322991" y="559239"/>
                      <a:pt x="268698" y="478277"/>
                      <a:pt x="216311" y="395409"/>
                    </a:cubicBezTo>
                    <a:cubicBezTo>
                      <a:pt x="164876" y="314447"/>
                      <a:pt x="112488" y="232532"/>
                      <a:pt x="65816" y="148712"/>
                    </a:cubicBezTo>
                    <a:cubicBezTo>
                      <a:pt x="40098" y="102039"/>
                      <a:pt x="17238" y="54414"/>
                      <a:pt x="5808" y="2027"/>
                    </a:cubicBezTo>
                    <a:cubicBezTo>
                      <a:pt x="5808" y="-1783"/>
                      <a:pt x="-859" y="122"/>
                      <a:pt x="93" y="4884"/>
                    </a:cubicBezTo>
                    <a:lnTo>
                      <a:pt x="93" y="48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10"/>
            <p:cNvGrpSpPr/>
            <p:nvPr/>
          </p:nvGrpSpPr>
          <p:grpSpPr>
            <a:xfrm>
              <a:off x="2774303" y="3274443"/>
              <a:ext cx="455089" cy="1142346"/>
              <a:chOff x="2774303" y="3274443"/>
              <a:chExt cx="455089" cy="1142346"/>
            </a:xfrm>
          </p:grpSpPr>
          <p:sp>
            <p:nvSpPr>
              <p:cNvPr id="1382" name="Google Shape;1382;p10"/>
              <p:cNvSpPr/>
              <p:nvPr/>
            </p:nvSpPr>
            <p:spPr>
              <a:xfrm>
                <a:off x="2774303" y="3274443"/>
                <a:ext cx="455089" cy="1142346"/>
              </a:xfrm>
              <a:custGeom>
                <a:avLst/>
                <a:gdLst/>
                <a:ahLst/>
                <a:cxnLst/>
                <a:rect l="l" t="t" r="r" b="b"/>
                <a:pathLst>
                  <a:path w="455089" h="1142346" extrusionOk="0">
                    <a:moveTo>
                      <a:pt x="47654" y="642938"/>
                    </a:moveTo>
                    <a:cubicBezTo>
                      <a:pt x="75276" y="588645"/>
                      <a:pt x="114329" y="539115"/>
                      <a:pt x="123854" y="479108"/>
                    </a:cubicBezTo>
                    <a:cubicBezTo>
                      <a:pt x="132426" y="424815"/>
                      <a:pt x="116233" y="368618"/>
                      <a:pt x="128616" y="315278"/>
                    </a:cubicBezTo>
                    <a:cubicBezTo>
                      <a:pt x="141951" y="256223"/>
                      <a:pt x="188623" y="211455"/>
                      <a:pt x="227676" y="164783"/>
                    </a:cubicBezTo>
                    <a:cubicBezTo>
                      <a:pt x="266729" y="118110"/>
                      <a:pt x="302923" y="60008"/>
                      <a:pt x="289589" y="0"/>
                    </a:cubicBezTo>
                    <a:cubicBezTo>
                      <a:pt x="391506" y="137160"/>
                      <a:pt x="447704" y="307658"/>
                      <a:pt x="454371" y="478155"/>
                    </a:cubicBezTo>
                    <a:cubicBezTo>
                      <a:pt x="461039" y="649605"/>
                      <a:pt x="421033" y="821055"/>
                      <a:pt x="345786" y="974408"/>
                    </a:cubicBezTo>
                    <a:cubicBezTo>
                      <a:pt x="322926" y="1021080"/>
                      <a:pt x="296256" y="1067753"/>
                      <a:pt x="255298" y="1101090"/>
                    </a:cubicBezTo>
                    <a:cubicBezTo>
                      <a:pt x="215294" y="1134428"/>
                      <a:pt x="159096" y="1152525"/>
                      <a:pt x="109566" y="1136333"/>
                    </a:cubicBezTo>
                    <a:cubicBezTo>
                      <a:pt x="109566" y="1136333"/>
                      <a:pt x="109566" y="1136333"/>
                      <a:pt x="109566" y="1136333"/>
                    </a:cubicBezTo>
                    <a:cubicBezTo>
                      <a:pt x="31461" y="1110615"/>
                      <a:pt x="20983" y="997268"/>
                      <a:pt x="7649" y="927735"/>
                    </a:cubicBezTo>
                    <a:cubicBezTo>
                      <a:pt x="-10449" y="831533"/>
                      <a:pt x="3838" y="729615"/>
                      <a:pt x="47654" y="6429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2908872" y="3416604"/>
                <a:ext cx="171475" cy="997883"/>
              </a:xfrm>
              <a:custGeom>
                <a:avLst/>
                <a:gdLst/>
                <a:ahLst/>
                <a:cxnLst/>
                <a:rect l="l" t="t" r="r" b="b"/>
                <a:pathLst>
                  <a:path w="171475" h="997883" extrusionOk="0">
                    <a:moveTo>
                      <a:pt x="15002" y="993219"/>
                    </a:moveTo>
                    <a:cubicBezTo>
                      <a:pt x="-25003" y="727472"/>
                      <a:pt x="99774" y="474107"/>
                      <a:pt x="150257" y="218837"/>
                    </a:cubicBezTo>
                    <a:cubicBezTo>
                      <a:pt x="164544" y="147399"/>
                      <a:pt x="173117" y="75962"/>
                      <a:pt x="171212" y="3572"/>
                    </a:cubicBezTo>
                    <a:cubicBezTo>
                      <a:pt x="171212" y="-1191"/>
                      <a:pt x="163592" y="-1191"/>
                      <a:pt x="163592" y="3572"/>
                    </a:cubicBezTo>
                    <a:cubicBezTo>
                      <a:pt x="168354" y="271224"/>
                      <a:pt x="40719" y="516017"/>
                      <a:pt x="7382" y="777954"/>
                    </a:cubicBezTo>
                    <a:cubicBezTo>
                      <a:pt x="-2143" y="850344"/>
                      <a:pt x="-3096" y="923687"/>
                      <a:pt x="8334" y="995124"/>
                    </a:cubicBezTo>
                    <a:cubicBezTo>
                      <a:pt x="9287" y="999887"/>
                      <a:pt x="15954" y="997982"/>
                      <a:pt x="15002" y="993219"/>
                    </a:cubicBezTo>
                    <a:lnTo>
                      <a:pt x="15002" y="993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4" name="Google Shape;1384;p10"/>
            <p:cNvSpPr/>
            <p:nvPr/>
          </p:nvSpPr>
          <p:spPr>
            <a:xfrm>
              <a:off x="2620449" y="3221103"/>
              <a:ext cx="262493" cy="1166812"/>
            </a:xfrm>
            <a:custGeom>
              <a:avLst/>
              <a:gdLst/>
              <a:ahLst/>
              <a:cxnLst/>
              <a:rect l="l" t="t" r="r" b="b"/>
              <a:pathLst>
                <a:path w="262493" h="1166812" extrusionOk="0">
                  <a:moveTo>
                    <a:pt x="202459" y="1166813"/>
                  </a:moveTo>
                  <a:cubicBezTo>
                    <a:pt x="134832" y="1117282"/>
                    <a:pt x="124354" y="1103948"/>
                    <a:pt x="72919" y="1037272"/>
                  </a:cubicBezTo>
                  <a:cubicBezTo>
                    <a:pt x="21484" y="971550"/>
                    <a:pt x="-10901" y="886777"/>
                    <a:pt x="3387" y="803910"/>
                  </a:cubicBezTo>
                  <a:cubicBezTo>
                    <a:pt x="13864" y="745807"/>
                    <a:pt x="46249" y="691515"/>
                    <a:pt x="47202" y="632460"/>
                  </a:cubicBezTo>
                  <a:cubicBezTo>
                    <a:pt x="47202" y="581025"/>
                    <a:pt x="23389" y="532447"/>
                    <a:pt x="13864" y="481965"/>
                  </a:cubicBezTo>
                  <a:cubicBezTo>
                    <a:pt x="-14711" y="319088"/>
                    <a:pt x="116734" y="163830"/>
                    <a:pt x="103399" y="0"/>
                  </a:cubicBezTo>
                  <a:cubicBezTo>
                    <a:pt x="171979" y="163830"/>
                    <a:pt x="242464" y="338138"/>
                    <a:pt x="214842" y="512445"/>
                  </a:cubicBezTo>
                  <a:cubicBezTo>
                    <a:pt x="207222" y="561975"/>
                    <a:pt x="191029" y="611505"/>
                    <a:pt x="188172" y="661988"/>
                  </a:cubicBezTo>
                  <a:cubicBezTo>
                    <a:pt x="182457" y="747713"/>
                    <a:pt x="213889" y="831532"/>
                    <a:pt x="237702" y="913447"/>
                  </a:cubicBezTo>
                  <a:cubicBezTo>
                    <a:pt x="261514" y="996315"/>
                    <a:pt x="276754" y="1087755"/>
                    <a:pt x="242464" y="1165860"/>
                  </a:cubicBezTo>
                  <a:lnTo>
                    <a:pt x="202459" y="1166813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Freckle Face"/>
              <a:buNone/>
              <a:defRPr sz="3700">
                <a:solidFill>
                  <a:schemeClr val="dk2"/>
                </a:solidFill>
                <a:latin typeface="Freckle Face"/>
                <a:ea typeface="Freckle Face"/>
                <a:cs typeface="Freckle Face"/>
                <a:sym typeface="Freckle 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🐍"/>
              <a:defRPr sz="24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●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●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avanam"/>
              <a:buChar char="○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Pavanam"/>
              <a:buChar char="■"/>
              <a:defRPr sz="1900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14"/>
          <p:cNvGrpSpPr/>
          <p:nvPr/>
        </p:nvGrpSpPr>
        <p:grpSpPr>
          <a:xfrm>
            <a:off x="5188894" y="2653875"/>
            <a:ext cx="6214156" cy="699891"/>
            <a:chOff x="5188894" y="2653875"/>
            <a:chExt cx="6214156" cy="699891"/>
          </a:xfrm>
        </p:grpSpPr>
        <p:sp>
          <p:nvSpPr>
            <p:cNvPr id="1741" name="Google Shape;1741;p14"/>
            <p:cNvSpPr/>
            <p:nvPr/>
          </p:nvSpPr>
          <p:spPr>
            <a:xfrm>
              <a:off x="5339750" y="2653875"/>
              <a:ext cx="6063300" cy="557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F9322"/>
                </a:gs>
                <a:gs pos="100000">
                  <a:srgbClr val="BDD559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5188894" y="2937941"/>
              <a:ext cx="472250" cy="415825"/>
            </a:xfrm>
            <a:custGeom>
              <a:avLst/>
              <a:gdLst/>
              <a:ahLst/>
              <a:cxnLst/>
              <a:rect l="l" t="t" r="r" b="b"/>
              <a:pathLst>
                <a:path w="18890" h="16633" extrusionOk="0">
                  <a:moveTo>
                    <a:pt x="82" y="16469"/>
                  </a:moveTo>
                  <a:cubicBezTo>
                    <a:pt x="-681" y="15429"/>
                    <a:pt x="4035" y="7107"/>
                    <a:pt x="7156" y="4402"/>
                  </a:cubicBezTo>
                  <a:cubicBezTo>
                    <a:pt x="10277" y="1697"/>
                    <a:pt x="18044" y="-799"/>
                    <a:pt x="18807" y="241"/>
                  </a:cubicBezTo>
                  <a:cubicBezTo>
                    <a:pt x="19570" y="1281"/>
                    <a:pt x="14855" y="7939"/>
                    <a:pt x="11734" y="10644"/>
                  </a:cubicBezTo>
                  <a:cubicBezTo>
                    <a:pt x="8613" y="13349"/>
                    <a:pt x="845" y="17509"/>
                    <a:pt x="82" y="16469"/>
                  </a:cubicBezTo>
                  <a:close/>
                </a:path>
              </a:pathLst>
            </a:custGeom>
            <a:solidFill>
              <a:srgbClr val="BDD55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sp>
      </p:grpSp>
      <p:sp>
        <p:nvSpPr>
          <p:cNvPr id="1743" name="Google Shape;1743;p14"/>
          <p:cNvSpPr txBox="1">
            <a:spLocks noGrp="1"/>
          </p:cNvSpPr>
          <p:nvPr>
            <p:ph type="ctrTitle"/>
          </p:nvPr>
        </p:nvSpPr>
        <p:spPr>
          <a:xfrm>
            <a:off x="5414875" y="611775"/>
            <a:ext cx="6361500" cy="198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 smtClean="0"/>
              <a:t>Labo darbu mēnesis</a:t>
            </a:r>
            <a:endParaRPr dirty="0"/>
          </a:p>
        </p:txBody>
      </p:sp>
      <p:sp>
        <p:nvSpPr>
          <p:cNvPr id="1744" name="Google Shape;1744;p14"/>
          <p:cNvSpPr txBox="1">
            <a:spLocks noGrp="1"/>
          </p:cNvSpPr>
          <p:nvPr>
            <p:ph type="subTitle" idx="1"/>
          </p:nvPr>
        </p:nvSpPr>
        <p:spPr>
          <a:xfrm>
            <a:off x="5799325" y="2587800"/>
            <a:ext cx="5264700" cy="69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 smtClean="0"/>
              <a:t>3. klase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6"/>
          <p:cNvSpPr txBox="1">
            <a:spLocks noGrp="1"/>
          </p:cNvSpPr>
          <p:nvPr>
            <p:ph type="body" idx="1"/>
          </p:nvPr>
        </p:nvSpPr>
        <p:spPr>
          <a:xfrm>
            <a:off x="735512" y="1252607"/>
            <a:ext cx="11040737" cy="229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</a:pPr>
            <a:r>
              <a:rPr lang="lv-LV" dirty="0" smtClean="0"/>
              <a:t>Labi mācīties</a:t>
            </a: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</a:pPr>
            <a:r>
              <a:rPr lang="lv-LV" dirty="0" smtClean="0"/>
              <a:t>Labi uzvesties – klausīt skolotāju,  nedusmoties, nekauties, nerunāt ar rupjiem vārdiem,</a:t>
            </a:r>
            <a:endParaRPr lang="lv-LV" dirty="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🐍"/>
            </a:pPr>
            <a:r>
              <a:rPr lang="lv-LV" dirty="0" smtClean="0"/>
              <a:t>Pildīt mājas darbus</a:t>
            </a:r>
          </a:p>
        </p:txBody>
      </p:sp>
      <p:sp>
        <p:nvSpPr>
          <p:cNvPr id="1759" name="Google Shape;1759;p16"/>
          <p:cNvSpPr txBox="1">
            <a:spLocks noGrp="1"/>
          </p:cNvSpPr>
          <p:nvPr>
            <p:ph type="title"/>
          </p:nvPr>
        </p:nvSpPr>
        <p:spPr>
          <a:xfrm>
            <a:off x="415550" y="309349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 smtClean="0"/>
              <a:t>Mūsu solījumi</a:t>
            </a:r>
            <a:r>
              <a:rPr lang="lv-LV" dirty="0"/>
              <a:t>:</a:t>
            </a:r>
            <a:endParaRPr dirty="0"/>
          </a:p>
        </p:txBody>
      </p:sp>
      <p:sp>
        <p:nvSpPr>
          <p:cNvPr id="4" name="Google Shape;1758;p16"/>
          <p:cNvSpPr txBox="1">
            <a:spLocks/>
          </p:cNvSpPr>
          <p:nvPr/>
        </p:nvSpPr>
        <p:spPr>
          <a:xfrm>
            <a:off x="4946186" y="3413672"/>
            <a:ext cx="6830063" cy="313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🐍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●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●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avanam"/>
              <a:buChar char="○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2400"/>
              <a:buFont typeface="Pavanam"/>
              <a:buChar char="■"/>
              <a:defRPr sz="2400" b="0" i="0" u="none" strike="noStrike" cap="none">
                <a:solidFill>
                  <a:schemeClr val="lt2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pPr>
              <a:lnSpc>
                <a:spcPct val="200000"/>
              </a:lnSpc>
            </a:pPr>
            <a:r>
              <a:rPr lang="lv-LV" dirty="0" smtClean="0"/>
              <a:t>Palīdzēt citiem klases biedriem</a:t>
            </a:r>
          </a:p>
          <a:p>
            <a:pPr>
              <a:lnSpc>
                <a:spcPct val="200000"/>
              </a:lnSpc>
            </a:pPr>
            <a:r>
              <a:rPr lang="lv-LV" dirty="0" smtClean="0"/>
              <a:t>Sakopt vidi apkārt –salasīt atkritumus, izrotāt telpas</a:t>
            </a:r>
          </a:p>
          <a:p>
            <a:pPr>
              <a:lnSpc>
                <a:spcPct val="200000"/>
              </a:lnSpc>
            </a:pPr>
            <a:r>
              <a:rPr lang="lv-LV" dirty="0" smtClean="0"/>
              <a:t>Apsveikt Lieldienās vecos cilvēkus sociālas aprūpes namā «Madliena»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18"/>
          <p:cNvSpPr txBox="1">
            <a:spLocks noGrp="1"/>
          </p:cNvSpPr>
          <p:nvPr>
            <p:ph type="title"/>
          </p:nvPr>
        </p:nvSpPr>
        <p:spPr>
          <a:xfrm>
            <a:off x="4907318" y="239275"/>
            <a:ext cx="549744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 smtClean="0">
                <a:solidFill>
                  <a:schemeClr val="dk2"/>
                </a:solidFill>
              </a:rPr>
              <a:t>Kā mums izdevās?</a:t>
            </a: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723486"/>
              </p:ext>
            </p:extLst>
          </p:nvPr>
        </p:nvGraphicFramePr>
        <p:xfrm>
          <a:off x="803563" y="1221363"/>
          <a:ext cx="7765473" cy="540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19"/>
          <p:cNvSpPr txBox="1">
            <a:spLocks noGrp="1"/>
          </p:cNvSpPr>
          <p:nvPr>
            <p:ph type="title"/>
          </p:nvPr>
        </p:nvSpPr>
        <p:spPr>
          <a:xfrm>
            <a:off x="-460729" y="364673"/>
            <a:ext cx="9584400" cy="14225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dirty="0" smtClean="0"/>
              <a:t>Izdekorējām 1. stāva foajē pavasara sagaidīšanai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58" y="1787236"/>
            <a:ext cx="5748098" cy="3726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105201"/>
            <a:ext cx="4591918" cy="3090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94" y="1774985"/>
            <a:ext cx="3400269" cy="418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1" y="1026908"/>
            <a:ext cx="3737052" cy="3157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62" y="3066073"/>
            <a:ext cx="6324260" cy="3352799"/>
          </a:xfrm>
          <a:prstGeom prst="rect">
            <a:avLst/>
          </a:prstGeom>
        </p:spPr>
      </p:pic>
      <p:sp>
        <p:nvSpPr>
          <p:cNvPr id="11" name="Google Shape;1780;p20"/>
          <p:cNvSpPr txBox="1">
            <a:spLocks noGrp="1"/>
          </p:cNvSpPr>
          <p:nvPr>
            <p:ph type="title"/>
          </p:nvPr>
        </p:nvSpPr>
        <p:spPr>
          <a:xfrm>
            <a:off x="4031672" y="844566"/>
            <a:ext cx="5319515" cy="12910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dirty="0" smtClean="0"/>
              <a:t>Gatavojam apsveikumus sociālās aprūpes nama «Madliena» iemītniekiem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23"/>
          <p:cNvSpPr txBox="1">
            <a:spLocks noGrp="1"/>
          </p:cNvSpPr>
          <p:nvPr>
            <p:ph type="title"/>
          </p:nvPr>
        </p:nvSpPr>
        <p:spPr>
          <a:xfrm>
            <a:off x="2257949" y="1144950"/>
            <a:ext cx="40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 smtClean="0"/>
              <a:t>Cerams, ka nākošajā gadā mēs būsim daudz aktīvāki</a:t>
            </a:r>
            <a:r>
              <a:rPr lang="en" dirty="0" smtClean="0"/>
              <a:t>.</a:t>
            </a:r>
            <a:r>
              <a:rPr lang="lv-LV" dirty="0" smtClean="0"/>
              <a:t> Paldies!</a:t>
            </a:r>
            <a:endParaRPr dirty="0"/>
          </a:p>
        </p:txBody>
      </p:sp>
      <p:grpSp>
        <p:nvGrpSpPr>
          <p:cNvPr id="1805" name="Google Shape;1805;p23"/>
          <p:cNvGrpSpPr/>
          <p:nvPr/>
        </p:nvGrpSpPr>
        <p:grpSpPr>
          <a:xfrm>
            <a:off x="-400258" y="3761073"/>
            <a:ext cx="4527309" cy="3628626"/>
            <a:chOff x="-400258" y="3761073"/>
            <a:chExt cx="4527309" cy="3628626"/>
          </a:xfrm>
        </p:grpSpPr>
        <p:sp>
          <p:nvSpPr>
            <p:cNvPr id="1806" name="Google Shape;1806;p23"/>
            <p:cNvSpPr/>
            <p:nvPr/>
          </p:nvSpPr>
          <p:spPr>
            <a:xfrm flipH="1">
              <a:off x="-21032" y="3761073"/>
              <a:ext cx="4148084" cy="3118011"/>
            </a:xfrm>
            <a:custGeom>
              <a:avLst/>
              <a:gdLst/>
              <a:ahLst/>
              <a:cxnLst/>
              <a:rect l="l" t="t" r="r" b="b"/>
              <a:pathLst>
                <a:path w="6800137" h="4706431" extrusionOk="0">
                  <a:moveTo>
                    <a:pt x="6784070" y="0"/>
                  </a:moveTo>
                  <a:cubicBezTo>
                    <a:pt x="6789426" y="1559869"/>
                    <a:pt x="6794781" y="3119737"/>
                    <a:pt x="6800137" y="4679606"/>
                  </a:cubicBezTo>
                  <a:lnTo>
                    <a:pt x="1332" y="4706431"/>
                  </a:lnTo>
                  <a:cubicBezTo>
                    <a:pt x="-41196" y="4116864"/>
                    <a:pt x="929226" y="2392817"/>
                    <a:pt x="3594136" y="2373183"/>
                  </a:cubicBezTo>
                  <a:cubicBezTo>
                    <a:pt x="6259046" y="2353549"/>
                    <a:pt x="6746069" y="33293"/>
                    <a:pt x="6784070" y="0"/>
                  </a:cubicBezTo>
                  <a:close/>
                </a:path>
              </a:pathLst>
            </a:custGeom>
            <a:gradFill>
              <a:gsLst>
                <a:gs pos="0">
                  <a:srgbClr val="255B51"/>
                </a:gs>
                <a:gs pos="7000">
                  <a:srgbClr val="255B51"/>
                </a:gs>
                <a:gs pos="60000">
                  <a:srgbClr val="224943"/>
                </a:gs>
                <a:gs pos="100000">
                  <a:srgbClr val="224943"/>
                </a:gs>
              </a:gsLst>
              <a:lin ang="102001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3"/>
            <p:cNvSpPr/>
            <p:nvPr/>
          </p:nvSpPr>
          <p:spPr>
            <a:xfrm flipH="1">
              <a:off x="40233" y="5103829"/>
              <a:ext cx="604015" cy="1288001"/>
            </a:xfrm>
            <a:custGeom>
              <a:avLst/>
              <a:gdLst/>
              <a:ahLst/>
              <a:cxnLst/>
              <a:rect l="l" t="t" r="r" b="b"/>
              <a:pathLst>
                <a:path w="755218" h="1610426" extrusionOk="0">
                  <a:moveTo>
                    <a:pt x="124839" y="867728"/>
                  </a:moveTo>
                  <a:cubicBezTo>
                    <a:pt x="176273" y="796290"/>
                    <a:pt x="243901" y="733425"/>
                    <a:pt x="271523" y="649605"/>
                  </a:cubicBezTo>
                  <a:cubicBezTo>
                    <a:pt x="296289" y="573405"/>
                    <a:pt x="285811" y="488633"/>
                    <a:pt x="316291" y="415290"/>
                  </a:cubicBezTo>
                  <a:cubicBezTo>
                    <a:pt x="349628" y="333375"/>
                    <a:pt x="426781" y="279083"/>
                    <a:pt x="493456" y="221933"/>
                  </a:cubicBezTo>
                  <a:cubicBezTo>
                    <a:pt x="561084" y="164783"/>
                    <a:pt x="625853" y="88583"/>
                    <a:pt x="620139" y="0"/>
                  </a:cubicBezTo>
                  <a:cubicBezTo>
                    <a:pt x="735391" y="220980"/>
                    <a:pt x="775396" y="477203"/>
                    <a:pt x="745868" y="724853"/>
                  </a:cubicBezTo>
                  <a:cubicBezTo>
                    <a:pt x="716341" y="972503"/>
                    <a:pt x="618234" y="1209675"/>
                    <a:pt x="475359" y="1412557"/>
                  </a:cubicBezTo>
                  <a:cubicBezTo>
                    <a:pt x="431543" y="1474470"/>
                    <a:pt x="382014" y="1535430"/>
                    <a:pt x="316291" y="1573530"/>
                  </a:cubicBezTo>
                  <a:cubicBezTo>
                    <a:pt x="250568" y="1611630"/>
                    <a:pt x="165796" y="1624965"/>
                    <a:pt x="98168" y="1590675"/>
                  </a:cubicBezTo>
                  <a:lnTo>
                    <a:pt x="98168" y="1590675"/>
                  </a:lnTo>
                  <a:cubicBezTo>
                    <a:pt x="-7559" y="1536382"/>
                    <a:pt x="2918" y="1370648"/>
                    <a:pt x="61" y="1267778"/>
                  </a:cubicBezTo>
                  <a:cubicBezTo>
                    <a:pt x="-1844" y="1126807"/>
                    <a:pt x="41018" y="982980"/>
                    <a:pt x="124839" y="867728"/>
                  </a:cubicBezTo>
                  <a:close/>
                </a:path>
              </a:pathLst>
            </a:custGeom>
            <a:gradFill>
              <a:gsLst>
                <a:gs pos="0">
                  <a:srgbClr val="2A5B52"/>
                </a:gs>
                <a:gs pos="8000">
                  <a:srgbClr val="2A5B52"/>
                </a:gs>
                <a:gs pos="100000">
                  <a:srgbClr val="1C3B3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8" name="Google Shape;1808;p23"/>
            <p:cNvGrpSpPr/>
            <p:nvPr/>
          </p:nvGrpSpPr>
          <p:grpSpPr>
            <a:xfrm flipH="1">
              <a:off x="970425" y="5042868"/>
              <a:ext cx="868510" cy="1991070"/>
              <a:chOff x="6209083" y="1899986"/>
              <a:chExt cx="1085697" cy="2488974"/>
            </a:xfrm>
          </p:grpSpPr>
          <p:sp>
            <p:nvSpPr>
              <p:cNvPr id="1809" name="Google Shape;1809;p23"/>
              <p:cNvSpPr/>
              <p:nvPr/>
            </p:nvSpPr>
            <p:spPr>
              <a:xfrm>
                <a:off x="6209083" y="1899986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3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4493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1" name="Google Shape;1811;p23"/>
            <p:cNvGrpSpPr/>
            <p:nvPr/>
          </p:nvGrpSpPr>
          <p:grpSpPr>
            <a:xfrm flipH="1">
              <a:off x="2553412" y="5727107"/>
              <a:ext cx="601070" cy="1379328"/>
              <a:chOff x="4564559" y="2755331"/>
              <a:chExt cx="751379" cy="1724255"/>
            </a:xfrm>
          </p:grpSpPr>
          <p:sp>
            <p:nvSpPr>
              <p:cNvPr id="1812" name="Google Shape;1812;p23"/>
              <p:cNvSpPr/>
              <p:nvPr/>
            </p:nvSpPr>
            <p:spPr>
              <a:xfrm>
                <a:off x="4564559" y="2755331"/>
                <a:ext cx="751379" cy="1607284"/>
              </a:xfrm>
              <a:custGeom>
                <a:avLst/>
                <a:gdLst/>
                <a:ahLst/>
                <a:cxnLst/>
                <a:rect l="l" t="t" r="r" b="b"/>
                <a:pathLst>
                  <a:path w="751379" h="1607284" extrusionOk="0">
                    <a:moveTo>
                      <a:pt x="97627" y="1359218"/>
                    </a:moveTo>
                    <a:lnTo>
                      <a:pt x="97627" y="1359218"/>
                    </a:lnTo>
                    <a:cubicBezTo>
                      <a:pt x="80482" y="1272540"/>
                      <a:pt x="128107" y="1187768"/>
                      <a:pt x="159539" y="1104900"/>
                    </a:cubicBezTo>
                    <a:cubicBezTo>
                      <a:pt x="190972" y="1022033"/>
                      <a:pt x="198592" y="912495"/>
                      <a:pt x="126202" y="860108"/>
                    </a:cubicBezTo>
                    <a:cubicBezTo>
                      <a:pt x="90007" y="834390"/>
                      <a:pt x="35714" y="823912"/>
                      <a:pt x="22379" y="782002"/>
                    </a:cubicBezTo>
                    <a:cubicBezTo>
                      <a:pt x="2377" y="720090"/>
                      <a:pt x="93817" y="670560"/>
                      <a:pt x="90007" y="604837"/>
                    </a:cubicBezTo>
                    <a:cubicBezTo>
                      <a:pt x="88102" y="560070"/>
                      <a:pt x="42382" y="530543"/>
                      <a:pt x="18569" y="492442"/>
                    </a:cubicBezTo>
                    <a:cubicBezTo>
                      <a:pt x="-10958" y="441960"/>
                      <a:pt x="-1433" y="377190"/>
                      <a:pt x="20474" y="322898"/>
                    </a:cubicBezTo>
                    <a:cubicBezTo>
                      <a:pt x="42382" y="268605"/>
                      <a:pt x="74767" y="219075"/>
                      <a:pt x="90959" y="162877"/>
                    </a:cubicBezTo>
                    <a:cubicBezTo>
                      <a:pt x="107152" y="106680"/>
                      <a:pt x="101437" y="38100"/>
                      <a:pt x="57622" y="0"/>
                    </a:cubicBezTo>
                    <a:cubicBezTo>
                      <a:pt x="151919" y="52388"/>
                      <a:pt x="248122" y="106680"/>
                      <a:pt x="326227" y="181927"/>
                    </a:cubicBezTo>
                    <a:cubicBezTo>
                      <a:pt x="403380" y="258127"/>
                      <a:pt x="461482" y="360045"/>
                      <a:pt x="461482" y="467677"/>
                    </a:cubicBezTo>
                    <a:cubicBezTo>
                      <a:pt x="461482" y="541020"/>
                      <a:pt x="436717" y="623887"/>
                      <a:pt x="481484" y="682943"/>
                    </a:cubicBezTo>
                    <a:cubicBezTo>
                      <a:pt x="509107" y="719137"/>
                      <a:pt x="555780" y="734377"/>
                      <a:pt x="598642" y="751523"/>
                    </a:cubicBezTo>
                    <a:cubicBezTo>
                      <a:pt x="641505" y="768668"/>
                      <a:pt x="685319" y="797243"/>
                      <a:pt x="694844" y="842010"/>
                    </a:cubicBezTo>
                    <a:cubicBezTo>
                      <a:pt x="704369" y="890587"/>
                      <a:pt x="669127" y="937260"/>
                      <a:pt x="664364" y="986790"/>
                    </a:cubicBezTo>
                    <a:cubicBezTo>
                      <a:pt x="658649" y="1051560"/>
                      <a:pt x="707227" y="1107758"/>
                      <a:pt x="731992" y="1167765"/>
                    </a:cubicBezTo>
                    <a:cubicBezTo>
                      <a:pt x="772949" y="1267777"/>
                      <a:pt x="746280" y="1388745"/>
                      <a:pt x="677699" y="1473518"/>
                    </a:cubicBezTo>
                    <a:cubicBezTo>
                      <a:pt x="611024" y="1555433"/>
                      <a:pt x="489105" y="1637348"/>
                      <a:pt x="381472" y="1596390"/>
                    </a:cubicBezTo>
                    <a:cubicBezTo>
                      <a:pt x="272887" y="1555433"/>
                      <a:pt x="121439" y="1483995"/>
                      <a:pt x="97627" y="1359218"/>
                    </a:cubicBezTo>
                    <a:close/>
                  </a:path>
                </a:pathLst>
              </a:custGeom>
              <a:solidFill>
                <a:srgbClr val="3D7A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3"/>
              <p:cNvSpPr/>
              <p:nvPr/>
            </p:nvSpPr>
            <p:spPr>
              <a:xfrm>
                <a:off x="4724610" y="2974174"/>
                <a:ext cx="388550" cy="1505412"/>
              </a:xfrm>
              <a:custGeom>
                <a:avLst/>
                <a:gdLst/>
                <a:ahLst/>
                <a:cxnLst/>
                <a:rect l="l" t="t" r="r" b="b"/>
                <a:pathLst>
                  <a:path w="388550" h="1505412" extrusionOk="0">
                    <a:moveTo>
                      <a:pt x="229042" y="970829"/>
                    </a:moveTo>
                    <a:cubicBezTo>
                      <a:pt x="253806" y="867959"/>
                      <a:pt x="292859" y="768899"/>
                      <a:pt x="343342" y="676506"/>
                    </a:cubicBezTo>
                    <a:cubicBezTo>
                      <a:pt x="345246" y="673649"/>
                      <a:pt x="340484" y="670791"/>
                      <a:pt x="338579" y="673649"/>
                    </a:cubicBezTo>
                    <a:cubicBezTo>
                      <a:pt x="289049" y="763184"/>
                      <a:pt x="251901" y="859386"/>
                      <a:pt x="226184" y="958446"/>
                    </a:cubicBezTo>
                    <a:cubicBezTo>
                      <a:pt x="224279" y="940349"/>
                      <a:pt x="222374" y="923204"/>
                      <a:pt x="220469" y="905106"/>
                    </a:cubicBezTo>
                    <a:cubicBezTo>
                      <a:pt x="201419" y="703176"/>
                      <a:pt x="195704" y="498389"/>
                      <a:pt x="142364" y="301221"/>
                    </a:cubicBezTo>
                    <a:cubicBezTo>
                      <a:pt x="141411" y="297411"/>
                      <a:pt x="140459" y="294554"/>
                      <a:pt x="139506" y="290744"/>
                    </a:cubicBezTo>
                    <a:cubicBezTo>
                      <a:pt x="139506" y="290744"/>
                      <a:pt x="139506" y="290744"/>
                      <a:pt x="139506" y="290744"/>
                    </a:cubicBezTo>
                    <a:cubicBezTo>
                      <a:pt x="146174" y="243119"/>
                      <a:pt x="153794" y="194541"/>
                      <a:pt x="160461" y="146916"/>
                    </a:cubicBezTo>
                    <a:cubicBezTo>
                      <a:pt x="161414" y="143106"/>
                      <a:pt x="155699" y="143106"/>
                      <a:pt x="154746" y="146916"/>
                    </a:cubicBezTo>
                    <a:cubicBezTo>
                      <a:pt x="148079" y="190731"/>
                      <a:pt x="141411" y="234546"/>
                      <a:pt x="135696" y="278361"/>
                    </a:cubicBezTo>
                    <a:cubicBezTo>
                      <a:pt x="135696" y="278361"/>
                      <a:pt x="135696" y="278361"/>
                      <a:pt x="135696" y="278361"/>
                    </a:cubicBezTo>
                    <a:cubicBezTo>
                      <a:pt x="135696" y="277409"/>
                      <a:pt x="135696" y="276456"/>
                      <a:pt x="134744" y="276456"/>
                    </a:cubicBezTo>
                    <a:cubicBezTo>
                      <a:pt x="106169" y="178349"/>
                      <a:pt x="64259" y="84051"/>
                      <a:pt x="5204" y="1184"/>
                    </a:cubicBezTo>
                    <a:cubicBezTo>
                      <a:pt x="3299" y="-1674"/>
                      <a:pt x="-1464" y="1184"/>
                      <a:pt x="441" y="4041"/>
                    </a:cubicBezTo>
                    <a:cubicBezTo>
                      <a:pt x="58544" y="85956"/>
                      <a:pt x="98549" y="176444"/>
                      <a:pt x="127124" y="270741"/>
                    </a:cubicBezTo>
                    <a:cubicBezTo>
                      <a:pt x="93786" y="245024"/>
                      <a:pt x="60449" y="220259"/>
                      <a:pt x="27111" y="194541"/>
                    </a:cubicBezTo>
                    <a:cubicBezTo>
                      <a:pt x="24254" y="192636"/>
                      <a:pt x="21396" y="197399"/>
                      <a:pt x="24254" y="199304"/>
                    </a:cubicBezTo>
                    <a:cubicBezTo>
                      <a:pt x="59496" y="225974"/>
                      <a:pt x="94739" y="252644"/>
                      <a:pt x="129981" y="280266"/>
                    </a:cubicBezTo>
                    <a:cubicBezTo>
                      <a:pt x="158556" y="377421"/>
                      <a:pt x="174749" y="477434"/>
                      <a:pt x="185226" y="577446"/>
                    </a:cubicBezTo>
                    <a:cubicBezTo>
                      <a:pt x="194751" y="664124"/>
                      <a:pt x="200467" y="750801"/>
                      <a:pt x="208086" y="837479"/>
                    </a:cubicBezTo>
                    <a:cubicBezTo>
                      <a:pt x="160461" y="723179"/>
                      <a:pt x="95692" y="616499"/>
                      <a:pt x="16634" y="522201"/>
                    </a:cubicBezTo>
                    <a:cubicBezTo>
                      <a:pt x="14729" y="519344"/>
                      <a:pt x="9966" y="523154"/>
                      <a:pt x="12824" y="526011"/>
                    </a:cubicBezTo>
                    <a:cubicBezTo>
                      <a:pt x="94739" y="623166"/>
                      <a:pt x="160461" y="732704"/>
                      <a:pt x="208086" y="850814"/>
                    </a:cubicBezTo>
                    <a:cubicBezTo>
                      <a:pt x="208086" y="851766"/>
                      <a:pt x="209039" y="851766"/>
                      <a:pt x="209992" y="852719"/>
                    </a:cubicBezTo>
                    <a:cubicBezTo>
                      <a:pt x="219517" y="966066"/>
                      <a:pt x="231899" y="1078461"/>
                      <a:pt x="257617" y="1188951"/>
                    </a:cubicBezTo>
                    <a:cubicBezTo>
                      <a:pt x="283334" y="1299441"/>
                      <a:pt x="322386" y="1408026"/>
                      <a:pt x="383346" y="1504229"/>
                    </a:cubicBezTo>
                    <a:cubicBezTo>
                      <a:pt x="385251" y="1507086"/>
                      <a:pt x="390014" y="1504229"/>
                      <a:pt x="388109" y="1501371"/>
                    </a:cubicBezTo>
                    <a:cubicBezTo>
                      <a:pt x="288096" y="1343256"/>
                      <a:pt x="249044" y="1158471"/>
                      <a:pt x="227136" y="973686"/>
                    </a:cubicBezTo>
                    <a:cubicBezTo>
                      <a:pt x="229042" y="972734"/>
                      <a:pt x="229042" y="971781"/>
                      <a:pt x="229042" y="97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4" name="Google Shape;1814;p23"/>
            <p:cNvGrpSpPr/>
            <p:nvPr/>
          </p:nvGrpSpPr>
          <p:grpSpPr>
            <a:xfrm flipH="1">
              <a:off x="2601686" y="6358009"/>
              <a:ext cx="818342" cy="829010"/>
              <a:chOff x="4232609" y="3544001"/>
              <a:chExt cx="1022984" cy="1036319"/>
            </a:xfrm>
          </p:grpSpPr>
          <p:sp>
            <p:nvSpPr>
              <p:cNvPr id="1815" name="Google Shape;1815;p23"/>
              <p:cNvSpPr/>
              <p:nvPr/>
            </p:nvSpPr>
            <p:spPr>
              <a:xfrm>
                <a:off x="4232609" y="3544001"/>
                <a:ext cx="1020127" cy="1036319"/>
              </a:xfrm>
              <a:custGeom>
                <a:avLst/>
                <a:gdLst/>
                <a:ahLst/>
                <a:cxnLst/>
                <a:rect l="l" t="t" r="r" b="b"/>
                <a:pathLst>
                  <a:path w="1020127" h="1036319" extrusionOk="0">
                    <a:moveTo>
                      <a:pt x="930593" y="376238"/>
                    </a:moveTo>
                    <a:cubicBezTo>
                      <a:pt x="929640" y="375285"/>
                      <a:pt x="929640" y="375285"/>
                      <a:pt x="928688" y="374332"/>
                    </a:cubicBezTo>
                    <a:cubicBezTo>
                      <a:pt x="923925" y="378142"/>
                      <a:pt x="919163" y="381000"/>
                      <a:pt x="914400" y="383857"/>
                    </a:cubicBezTo>
                    <a:cubicBezTo>
                      <a:pt x="838200" y="429578"/>
                      <a:pt x="744855" y="434340"/>
                      <a:pt x="656272" y="439103"/>
                    </a:cubicBezTo>
                    <a:cubicBezTo>
                      <a:pt x="734378" y="421957"/>
                      <a:pt x="805815" y="375285"/>
                      <a:pt x="854393" y="311467"/>
                    </a:cubicBezTo>
                    <a:cubicBezTo>
                      <a:pt x="792480" y="267653"/>
                      <a:pt x="721995" y="234315"/>
                      <a:pt x="652463" y="203835"/>
                    </a:cubicBezTo>
                    <a:cubicBezTo>
                      <a:pt x="620078" y="189547"/>
                      <a:pt x="587693" y="175260"/>
                      <a:pt x="555307" y="161925"/>
                    </a:cubicBezTo>
                    <a:cubicBezTo>
                      <a:pt x="541972" y="175260"/>
                      <a:pt x="526733" y="186690"/>
                      <a:pt x="509588" y="195263"/>
                    </a:cubicBezTo>
                    <a:cubicBezTo>
                      <a:pt x="467678" y="215265"/>
                      <a:pt x="421005" y="219075"/>
                      <a:pt x="374333" y="218122"/>
                    </a:cubicBezTo>
                    <a:cubicBezTo>
                      <a:pt x="406717" y="191453"/>
                      <a:pt x="440055" y="163830"/>
                      <a:pt x="462915" y="127635"/>
                    </a:cubicBezTo>
                    <a:cubicBezTo>
                      <a:pt x="463867" y="126682"/>
                      <a:pt x="463867" y="125730"/>
                      <a:pt x="464820" y="124778"/>
                    </a:cubicBezTo>
                    <a:cubicBezTo>
                      <a:pt x="357188" y="80963"/>
                      <a:pt x="248603" y="39053"/>
                      <a:pt x="138113" y="0"/>
                    </a:cubicBezTo>
                    <a:cubicBezTo>
                      <a:pt x="138113" y="2857"/>
                      <a:pt x="138113" y="4763"/>
                      <a:pt x="138113" y="7620"/>
                    </a:cubicBezTo>
                    <a:cubicBezTo>
                      <a:pt x="140017" y="87630"/>
                      <a:pt x="103822" y="161925"/>
                      <a:pt x="68580" y="236220"/>
                    </a:cubicBezTo>
                    <a:cubicBezTo>
                      <a:pt x="124778" y="250507"/>
                      <a:pt x="181928" y="260032"/>
                      <a:pt x="240030" y="261938"/>
                    </a:cubicBezTo>
                    <a:cubicBezTo>
                      <a:pt x="189547" y="291465"/>
                      <a:pt x="129540" y="298132"/>
                      <a:pt x="71438" y="303847"/>
                    </a:cubicBezTo>
                    <a:cubicBezTo>
                      <a:pt x="60960" y="304800"/>
                      <a:pt x="49530" y="305753"/>
                      <a:pt x="38100" y="305753"/>
                    </a:cubicBezTo>
                    <a:cubicBezTo>
                      <a:pt x="35242" y="312420"/>
                      <a:pt x="33338" y="318135"/>
                      <a:pt x="30480" y="324803"/>
                    </a:cubicBezTo>
                    <a:cubicBezTo>
                      <a:pt x="12383" y="374332"/>
                      <a:pt x="2858" y="426720"/>
                      <a:pt x="0" y="479107"/>
                    </a:cubicBezTo>
                    <a:cubicBezTo>
                      <a:pt x="93345" y="478155"/>
                      <a:pt x="186690" y="449580"/>
                      <a:pt x="264795" y="398145"/>
                    </a:cubicBezTo>
                    <a:cubicBezTo>
                      <a:pt x="248603" y="454342"/>
                      <a:pt x="195263" y="489585"/>
                      <a:pt x="145733" y="521017"/>
                    </a:cubicBezTo>
                    <a:cubicBezTo>
                      <a:pt x="111442" y="542925"/>
                      <a:pt x="76200" y="563880"/>
                      <a:pt x="41910" y="585788"/>
                    </a:cubicBezTo>
                    <a:cubicBezTo>
                      <a:pt x="31433" y="592455"/>
                      <a:pt x="20003" y="599122"/>
                      <a:pt x="7620" y="603885"/>
                    </a:cubicBezTo>
                    <a:cubicBezTo>
                      <a:pt x="20003" y="677228"/>
                      <a:pt x="45720" y="747713"/>
                      <a:pt x="84772" y="810578"/>
                    </a:cubicBezTo>
                    <a:cubicBezTo>
                      <a:pt x="151447" y="775335"/>
                      <a:pt x="210503" y="723900"/>
                      <a:pt x="266700" y="672465"/>
                    </a:cubicBezTo>
                    <a:cubicBezTo>
                      <a:pt x="252413" y="745807"/>
                      <a:pt x="224790" y="815340"/>
                      <a:pt x="183833" y="878205"/>
                    </a:cubicBezTo>
                    <a:cubicBezTo>
                      <a:pt x="177165" y="888682"/>
                      <a:pt x="169545" y="899160"/>
                      <a:pt x="160020" y="907732"/>
                    </a:cubicBezTo>
                    <a:cubicBezTo>
                      <a:pt x="163830" y="911542"/>
                      <a:pt x="166688" y="914400"/>
                      <a:pt x="170497" y="918210"/>
                    </a:cubicBezTo>
                    <a:cubicBezTo>
                      <a:pt x="230505" y="975360"/>
                      <a:pt x="306705" y="1018222"/>
                      <a:pt x="387667" y="1033463"/>
                    </a:cubicBezTo>
                    <a:cubicBezTo>
                      <a:pt x="417195" y="985838"/>
                      <a:pt x="447675" y="937260"/>
                      <a:pt x="477203" y="889635"/>
                    </a:cubicBezTo>
                    <a:cubicBezTo>
                      <a:pt x="487680" y="921067"/>
                      <a:pt x="496253" y="953453"/>
                      <a:pt x="495300" y="985838"/>
                    </a:cubicBezTo>
                    <a:cubicBezTo>
                      <a:pt x="494347" y="1002982"/>
                      <a:pt x="491490" y="1020128"/>
                      <a:pt x="484822" y="1036320"/>
                    </a:cubicBezTo>
                    <a:cubicBezTo>
                      <a:pt x="486728" y="1036320"/>
                      <a:pt x="489585" y="1035367"/>
                      <a:pt x="491490" y="1035367"/>
                    </a:cubicBezTo>
                    <a:cubicBezTo>
                      <a:pt x="603885" y="1018222"/>
                      <a:pt x="704850" y="922020"/>
                      <a:pt x="709613" y="810578"/>
                    </a:cubicBezTo>
                    <a:cubicBezTo>
                      <a:pt x="714375" y="812482"/>
                      <a:pt x="720090" y="814388"/>
                      <a:pt x="724853" y="816292"/>
                    </a:cubicBezTo>
                    <a:cubicBezTo>
                      <a:pt x="776288" y="833438"/>
                      <a:pt x="835343" y="831532"/>
                      <a:pt x="884872" y="810578"/>
                    </a:cubicBezTo>
                    <a:cubicBezTo>
                      <a:pt x="942022" y="786765"/>
                      <a:pt x="987743" y="738188"/>
                      <a:pt x="1008697" y="680085"/>
                    </a:cubicBezTo>
                    <a:cubicBezTo>
                      <a:pt x="1009650" y="678180"/>
                      <a:pt x="1009650" y="677228"/>
                      <a:pt x="1010603" y="675322"/>
                    </a:cubicBezTo>
                    <a:cubicBezTo>
                      <a:pt x="985838" y="677228"/>
                      <a:pt x="962025" y="671513"/>
                      <a:pt x="938213" y="664845"/>
                    </a:cubicBezTo>
                    <a:cubicBezTo>
                      <a:pt x="891540" y="649605"/>
                      <a:pt x="847725" y="626745"/>
                      <a:pt x="807720" y="597217"/>
                    </a:cubicBezTo>
                    <a:cubicBezTo>
                      <a:pt x="879157" y="609600"/>
                      <a:pt x="954405" y="598170"/>
                      <a:pt x="1020128" y="567690"/>
                    </a:cubicBezTo>
                    <a:cubicBezTo>
                      <a:pt x="1014413" y="496253"/>
                      <a:pt x="979170" y="427672"/>
                      <a:pt x="930593" y="3762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B52"/>
                  </a:gs>
                  <a:gs pos="8000">
                    <a:srgbClr val="2A5B52"/>
                  </a:gs>
                  <a:gs pos="100000">
                    <a:srgbClr val="1C3B36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3"/>
              <p:cNvSpPr/>
              <p:nvPr/>
            </p:nvSpPr>
            <p:spPr>
              <a:xfrm>
                <a:off x="4370721" y="3544001"/>
                <a:ext cx="884872" cy="825579"/>
              </a:xfrm>
              <a:custGeom>
                <a:avLst/>
                <a:gdLst/>
                <a:ahLst/>
                <a:cxnLst/>
                <a:rect l="l" t="t" r="r" b="b"/>
                <a:pathLst>
                  <a:path w="884872" h="825579" extrusionOk="0">
                    <a:moveTo>
                      <a:pt x="645795" y="824865"/>
                    </a:moveTo>
                    <a:cubicBezTo>
                      <a:pt x="681038" y="827722"/>
                      <a:pt x="716280" y="822007"/>
                      <a:pt x="749618" y="807720"/>
                    </a:cubicBezTo>
                    <a:cubicBezTo>
                      <a:pt x="806768" y="783907"/>
                      <a:pt x="852488" y="735330"/>
                      <a:pt x="873443" y="677228"/>
                    </a:cubicBezTo>
                    <a:cubicBezTo>
                      <a:pt x="874395" y="675322"/>
                      <a:pt x="874395" y="674370"/>
                      <a:pt x="875347" y="672465"/>
                    </a:cubicBezTo>
                    <a:cubicBezTo>
                      <a:pt x="850582" y="674370"/>
                      <a:pt x="826770" y="668655"/>
                      <a:pt x="802957" y="661988"/>
                    </a:cubicBezTo>
                    <a:cubicBezTo>
                      <a:pt x="756285" y="646747"/>
                      <a:pt x="712470" y="623888"/>
                      <a:pt x="672465" y="594360"/>
                    </a:cubicBezTo>
                    <a:cubicBezTo>
                      <a:pt x="743903" y="606742"/>
                      <a:pt x="819150" y="595313"/>
                      <a:pt x="884872" y="564832"/>
                    </a:cubicBezTo>
                    <a:cubicBezTo>
                      <a:pt x="876300" y="495300"/>
                      <a:pt x="841057" y="427672"/>
                      <a:pt x="792480" y="376238"/>
                    </a:cubicBezTo>
                    <a:cubicBezTo>
                      <a:pt x="791528" y="375285"/>
                      <a:pt x="791528" y="375285"/>
                      <a:pt x="790575" y="374332"/>
                    </a:cubicBezTo>
                    <a:cubicBezTo>
                      <a:pt x="785813" y="378142"/>
                      <a:pt x="781050" y="381000"/>
                      <a:pt x="776288" y="383857"/>
                    </a:cubicBezTo>
                    <a:cubicBezTo>
                      <a:pt x="700088" y="429578"/>
                      <a:pt x="606743" y="434340"/>
                      <a:pt x="518160" y="439103"/>
                    </a:cubicBezTo>
                    <a:cubicBezTo>
                      <a:pt x="596265" y="421957"/>
                      <a:pt x="667703" y="375285"/>
                      <a:pt x="716280" y="311467"/>
                    </a:cubicBezTo>
                    <a:cubicBezTo>
                      <a:pt x="654368" y="267653"/>
                      <a:pt x="583882" y="234315"/>
                      <a:pt x="514350" y="203835"/>
                    </a:cubicBezTo>
                    <a:cubicBezTo>
                      <a:pt x="481965" y="189547"/>
                      <a:pt x="449580" y="175260"/>
                      <a:pt x="417195" y="161925"/>
                    </a:cubicBezTo>
                    <a:cubicBezTo>
                      <a:pt x="403860" y="175260"/>
                      <a:pt x="388620" y="186690"/>
                      <a:pt x="371475" y="195263"/>
                    </a:cubicBezTo>
                    <a:cubicBezTo>
                      <a:pt x="329565" y="215265"/>
                      <a:pt x="282892" y="219075"/>
                      <a:pt x="236220" y="218122"/>
                    </a:cubicBezTo>
                    <a:cubicBezTo>
                      <a:pt x="268605" y="191453"/>
                      <a:pt x="301942" y="163830"/>
                      <a:pt x="324803" y="127635"/>
                    </a:cubicBezTo>
                    <a:cubicBezTo>
                      <a:pt x="325755" y="126682"/>
                      <a:pt x="325755" y="125730"/>
                      <a:pt x="326708" y="124778"/>
                    </a:cubicBezTo>
                    <a:cubicBezTo>
                      <a:pt x="219075" y="80963"/>
                      <a:pt x="110490" y="39053"/>
                      <a:pt x="0" y="0"/>
                    </a:cubicBezTo>
                    <a:cubicBezTo>
                      <a:pt x="0" y="2857"/>
                      <a:pt x="0" y="4763"/>
                      <a:pt x="0" y="7620"/>
                    </a:cubicBezTo>
                    <a:cubicBezTo>
                      <a:pt x="14288" y="40957"/>
                      <a:pt x="127635" y="297180"/>
                      <a:pt x="323850" y="471488"/>
                    </a:cubicBezTo>
                    <a:cubicBezTo>
                      <a:pt x="520065" y="645795"/>
                      <a:pt x="571500" y="810578"/>
                      <a:pt x="571500" y="810578"/>
                    </a:cubicBezTo>
                    <a:lnTo>
                      <a:pt x="645795" y="824865"/>
                    </a:lnTo>
                    <a:close/>
                  </a:path>
                </a:pathLst>
              </a:custGeom>
              <a:solidFill>
                <a:srgbClr val="255B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7" name="Google Shape;1817;p23"/>
            <p:cNvGrpSpPr/>
            <p:nvPr/>
          </p:nvGrpSpPr>
          <p:grpSpPr>
            <a:xfrm flipH="1">
              <a:off x="-400258" y="5246092"/>
              <a:ext cx="821030" cy="1425182"/>
              <a:chOff x="7981884" y="2154029"/>
              <a:chExt cx="1026344" cy="1781575"/>
            </a:xfrm>
          </p:grpSpPr>
          <p:sp>
            <p:nvSpPr>
              <p:cNvPr id="1818" name="Google Shape;1818;p23"/>
              <p:cNvSpPr/>
              <p:nvPr/>
            </p:nvSpPr>
            <p:spPr>
              <a:xfrm>
                <a:off x="7981884" y="2154029"/>
                <a:ext cx="1026344" cy="1688503"/>
              </a:xfrm>
              <a:custGeom>
                <a:avLst/>
                <a:gdLst/>
                <a:ahLst/>
                <a:cxnLst/>
                <a:rect l="l" t="t" r="r" b="b"/>
                <a:pathLst>
                  <a:path w="1026344" h="1688503" extrusionOk="0">
                    <a:moveTo>
                      <a:pt x="224555" y="1223284"/>
                    </a:moveTo>
                    <a:cubicBezTo>
                      <a:pt x="165500" y="1170897"/>
                      <a:pt x="100730" y="1123272"/>
                      <a:pt x="54057" y="1059454"/>
                    </a:cubicBezTo>
                    <a:cubicBezTo>
                      <a:pt x="7385" y="995637"/>
                      <a:pt x="-17380" y="908959"/>
                      <a:pt x="14052" y="836569"/>
                    </a:cubicBezTo>
                    <a:cubicBezTo>
                      <a:pt x="45485" y="764179"/>
                      <a:pt x="149307" y="725127"/>
                      <a:pt x="209315" y="776562"/>
                    </a:cubicBezTo>
                    <a:cubicBezTo>
                      <a:pt x="234080" y="797517"/>
                      <a:pt x="258845" y="831807"/>
                      <a:pt x="288373" y="819424"/>
                    </a:cubicBezTo>
                    <a:cubicBezTo>
                      <a:pt x="315995" y="807994"/>
                      <a:pt x="312185" y="766084"/>
                      <a:pt x="296945" y="740367"/>
                    </a:cubicBezTo>
                    <a:cubicBezTo>
                      <a:pt x="271227" y="698457"/>
                      <a:pt x="230270" y="667977"/>
                      <a:pt x="193123" y="635592"/>
                    </a:cubicBezTo>
                    <a:cubicBezTo>
                      <a:pt x="155975" y="603207"/>
                      <a:pt x="119780" y="565107"/>
                      <a:pt x="110255" y="516529"/>
                    </a:cubicBezTo>
                    <a:cubicBezTo>
                      <a:pt x="100730" y="467952"/>
                      <a:pt x="129305" y="409849"/>
                      <a:pt x="177882" y="403182"/>
                    </a:cubicBezTo>
                    <a:cubicBezTo>
                      <a:pt x="195980" y="401277"/>
                      <a:pt x="215030" y="406039"/>
                      <a:pt x="232175" y="399372"/>
                    </a:cubicBezTo>
                    <a:cubicBezTo>
                      <a:pt x="260750" y="388894"/>
                      <a:pt x="270275" y="350794"/>
                      <a:pt x="263607" y="320314"/>
                    </a:cubicBezTo>
                    <a:cubicBezTo>
                      <a:pt x="256940" y="289834"/>
                      <a:pt x="237890" y="264117"/>
                      <a:pt x="227412" y="235542"/>
                    </a:cubicBezTo>
                    <a:cubicBezTo>
                      <a:pt x="189312" y="133624"/>
                      <a:pt x="271227" y="6942"/>
                      <a:pt x="379812" y="274"/>
                    </a:cubicBezTo>
                    <a:cubicBezTo>
                      <a:pt x="488398" y="-6393"/>
                      <a:pt x="585552" y="109812"/>
                      <a:pt x="560787" y="215539"/>
                    </a:cubicBezTo>
                    <a:cubicBezTo>
                      <a:pt x="553167" y="247924"/>
                      <a:pt x="536023" y="279357"/>
                      <a:pt x="533165" y="312694"/>
                    </a:cubicBezTo>
                    <a:cubicBezTo>
                      <a:pt x="531260" y="346032"/>
                      <a:pt x="552215" y="386037"/>
                      <a:pt x="585552" y="385084"/>
                    </a:cubicBezTo>
                    <a:cubicBezTo>
                      <a:pt x="619842" y="384132"/>
                      <a:pt x="638892" y="346032"/>
                      <a:pt x="667467" y="327934"/>
                    </a:cubicBezTo>
                    <a:cubicBezTo>
                      <a:pt x="715092" y="297454"/>
                      <a:pt x="783673" y="331744"/>
                      <a:pt x="805580" y="384132"/>
                    </a:cubicBezTo>
                    <a:cubicBezTo>
                      <a:pt x="827487" y="436519"/>
                      <a:pt x="813200" y="497479"/>
                      <a:pt x="790340" y="548914"/>
                    </a:cubicBezTo>
                    <a:cubicBezTo>
                      <a:pt x="767480" y="600349"/>
                      <a:pt x="735095" y="648927"/>
                      <a:pt x="718902" y="703219"/>
                    </a:cubicBezTo>
                    <a:cubicBezTo>
                      <a:pt x="713187" y="722269"/>
                      <a:pt x="710330" y="746082"/>
                      <a:pt x="726523" y="758464"/>
                    </a:cubicBezTo>
                    <a:cubicBezTo>
                      <a:pt x="751287" y="778467"/>
                      <a:pt x="783673" y="747987"/>
                      <a:pt x="809390" y="729889"/>
                    </a:cubicBezTo>
                    <a:cubicBezTo>
                      <a:pt x="872255" y="687027"/>
                      <a:pt x="965600" y="726079"/>
                      <a:pt x="1001795" y="792754"/>
                    </a:cubicBezTo>
                    <a:cubicBezTo>
                      <a:pt x="1037990" y="860382"/>
                      <a:pt x="1029417" y="942297"/>
                      <a:pt x="1006557" y="1015639"/>
                    </a:cubicBezTo>
                    <a:lnTo>
                      <a:pt x="1006557" y="1015639"/>
                    </a:lnTo>
                    <a:cubicBezTo>
                      <a:pt x="970362" y="1133749"/>
                      <a:pt x="903687" y="1237572"/>
                      <a:pt x="835107" y="1338537"/>
                    </a:cubicBezTo>
                    <a:cubicBezTo>
                      <a:pt x="768432" y="1436644"/>
                      <a:pt x="715092" y="1549992"/>
                      <a:pt x="645560" y="1643337"/>
                    </a:cubicBezTo>
                    <a:cubicBezTo>
                      <a:pt x="547452" y="1775734"/>
                      <a:pt x="504590" y="1582377"/>
                      <a:pt x="457917" y="1506177"/>
                    </a:cubicBezTo>
                    <a:cubicBezTo>
                      <a:pt x="396005" y="1401402"/>
                      <a:pt x="316948" y="1305199"/>
                      <a:pt x="224555" y="12232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3"/>
              <p:cNvSpPr/>
              <p:nvPr/>
            </p:nvSpPr>
            <p:spPr>
              <a:xfrm>
                <a:off x="8212802" y="2446819"/>
                <a:ext cx="551152" cy="1488785"/>
              </a:xfrm>
              <a:custGeom>
                <a:avLst/>
                <a:gdLst/>
                <a:ahLst/>
                <a:cxnLst/>
                <a:rect l="l" t="t" r="r" b="b"/>
                <a:pathLst>
                  <a:path w="551152" h="1488785" extrusionOk="0">
                    <a:moveTo>
                      <a:pt x="550849" y="615216"/>
                    </a:moveTo>
                    <a:cubicBezTo>
                      <a:pt x="552754" y="610454"/>
                      <a:pt x="545134" y="608549"/>
                      <a:pt x="543229" y="613311"/>
                    </a:cubicBezTo>
                    <a:cubicBezTo>
                      <a:pt x="447026" y="844769"/>
                      <a:pt x="381304" y="1084799"/>
                      <a:pt x="356539" y="1333401"/>
                    </a:cubicBezTo>
                    <a:cubicBezTo>
                      <a:pt x="339394" y="1060034"/>
                      <a:pt x="306057" y="786666"/>
                      <a:pt x="257479" y="517109"/>
                    </a:cubicBezTo>
                    <a:cubicBezTo>
                      <a:pt x="257479" y="517109"/>
                      <a:pt x="257479" y="517109"/>
                      <a:pt x="257479" y="517109"/>
                    </a:cubicBezTo>
                    <a:cubicBezTo>
                      <a:pt x="286054" y="420906"/>
                      <a:pt x="324154" y="328514"/>
                      <a:pt x="372732" y="239931"/>
                    </a:cubicBezTo>
                    <a:cubicBezTo>
                      <a:pt x="375589" y="235169"/>
                      <a:pt x="368921" y="231359"/>
                      <a:pt x="366064" y="236121"/>
                    </a:cubicBezTo>
                    <a:cubicBezTo>
                      <a:pt x="319392" y="319941"/>
                      <a:pt x="282244" y="408524"/>
                      <a:pt x="253669" y="500916"/>
                    </a:cubicBezTo>
                    <a:cubicBezTo>
                      <a:pt x="243192" y="441861"/>
                      <a:pt x="231762" y="383759"/>
                      <a:pt x="219379" y="325656"/>
                    </a:cubicBezTo>
                    <a:cubicBezTo>
                      <a:pt x="197471" y="217071"/>
                      <a:pt x="171754" y="109439"/>
                      <a:pt x="145084" y="2759"/>
                    </a:cubicBezTo>
                    <a:cubicBezTo>
                      <a:pt x="144132" y="-2004"/>
                      <a:pt x="136512" y="-99"/>
                      <a:pt x="137464" y="4664"/>
                    </a:cubicBezTo>
                    <a:cubicBezTo>
                      <a:pt x="166039" y="116106"/>
                      <a:pt x="191757" y="228501"/>
                      <a:pt x="214617" y="341849"/>
                    </a:cubicBezTo>
                    <a:cubicBezTo>
                      <a:pt x="172707" y="301844"/>
                      <a:pt x="130796" y="262791"/>
                      <a:pt x="89839" y="222786"/>
                    </a:cubicBezTo>
                    <a:cubicBezTo>
                      <a:pt x="86029" y="218976"/>
                      <a:pt x="80314" y="224691"/>
                      <a:pt x="84124" y="228501"/>
                    </a:cubicBezTo>
                    <a:cubicBezTo>
                      <a:pt x="127939" y="270411"/>
                      <a:pt x="172707" y="312321"/>
                      <a:pt x="216521" y="354231"/>
                    </a:cubicBezTo>
                    <a:cubicBezTo>
                      <a:pt x="216521" y="354231"/>
                      <a:pt x="217474" y="355184"/>
                      <a:pt x="217474" y="355184"/>
                    </a:cubicBezTo>
                    <a:cubicBezTo>
                      <a:pt x="258432" y="555209"/>
                      <a:pt x="289864" y="757139"/>
                      <a:pt x="313676" y="959069"/>
                    </a:cubicBezTo>
                    <a:cubicBezTo>
                      <a:pt x="222237" y="839054"/>
                      <a:pt x="119367" y="727611"/>
                      <a:pt x="6971" y="626646"/>
                    </a:cubicBezTo>
                    <a:cubicBezTo>
                      <a:pt x="3162" y="622836"/>
                      <a:pt x="-2554" y="628551"/>
                      <a:pt x="1257" y="632361"/>
                    </a:cubicBezTo>
                    <a:cubicBezTo>
                      <a:pt x="116509" y="736184"/>
                      <a:pt x="222237" y="850484"/>
                      <a:pt x="314629" y="974309"/>
                    </a:cubicBezTo>
                    <a:cubicBezTo>
                      <a:pt x="321296" y="1035269"/>
                      <a:pt x="327964" y="1096229"/>
                      <a:pt x="333679" y="1157189"/>
                    </a:cubicBezTo>
                    <a:cubicBezTo>
                      <a:pt x="343204" y="1265774"/>
                      <a:pt x="350824" y="1375311"/>
                      <a:pt x="355587" y="1484849"/>
                    </a:cubicBezTo>
                    <a:cubicBezTo>
                      <a:pt x="355587" y="1489611"/>
                      <a:pt x="363207" y="1490564"/>
                      <a:pt x="363207" y="1484849"/>
                    </a:cubicBezTo>
                    <a:cubicBezTo>
                      <a:pt x="361301" y="1450559"/>
                      <a:pt x="360349" y="1417221"/>
                      <a:pt x="357492" y="1382931"/>
                    </a:cubicBezTo>
                    <a:cubicBezTo>
                      <a:pt x="357492" y="1381979"/>
                      <a:pt x="358444" y="1381979"/>
                      <a:pt x="358444" y="1381026"/>
                    </a:cubicBezTo>
                    <a:cubicBezTo>
                      <a:pt x="382257" y="1115279"/>
                      <a:pt x="449884" y="860009"/>
                      <a:pt x="550849" y="615216"/>
                    </a:cubicBezTo>
                    <a:close/>
                  </a:path>
                </a:pathLst>
              </a:custGeom>
              <a:solidFill>
                <a:srgbClr val="192B3E"/>
              </a:solidFill>
              <a:ln w="9525" cap="flat" cmpd="sng">
                <a:solidFill>
                  <a:srgbClr val="317A6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0" name="Google Shape;1820;p23"/>
            <p:cNvSpPr/>
            <p:nvPr/>
          </p:nvSpPr>
          <p:spPr>
            <a:xfrm flipH="1">
              <a:off x="1586932" y="5318202"/>
              <a:ext cx="887496" cy="1269753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3"/>
            <p:cNvSpPr/>
            <p:nvPr/>
          </p:nvSpPr>
          <p:spPr>
            <a:xfrm flipH="1">
              <a:off x="356358" y="5196082"/>
              <a:ext cx="849406" cy="1206731"/>
            </a:xfrm>
            <a:custGeom>
              <a:avLst/>
              <a:gdLst/>
              <a:ahLst/>
              <a:cxnLst/>
              <a:rect l="l" t="t" r="r" b="b"/>
              <a:pathLst>
                <a:path w="1062037" h="1508811" extrusionOk="0">
                  <a:moveTo>
                    <a:pt x="381953" y="1176267"/>
                  </a:moveTo>
                  <a:cubicBezTo>
                    <a:pt x="569595" y="1036250"/>
                    <a:pt x="628650" y="893375"/>
                    <a:pt x="758190" y="761930"/>
                  </a:cubicBezTo>
                  <a:cubicBezTo>
                    <a:pt x="514350" y="834320"/>
                    <a:pt x="391478" y="1110545"/>
                    <a:pt x="380047" y="1168647"/>
                  </a:cubicBezTo>
                  <a:cubicBezTo>
                    <a:pt x="364808" y="1073397"/>
                    <a:pt x="360997" y="978147"/>
                    <a:pt x="369570" y="885755"/>
                  </a:cubicBezTo>
                  <a:cubicBezTo>
                    <a:pt x="478155" y="790505"/>
                    <a:pt x="597217" y="737165"/>
                    <a:pt x="676275" y="600957"/>
                  </a:cubicBezTo>
                  <a:cubicBezTo>
                    <a:pt x="521970" y="635247"/>
                    <a:pt x="401003" y="805745"/>
                    <a:pt x="370522" y="871467"/>
                  </a:cubicBezTo>
                  <a:cubicBezTo>
                    <a:pt x="379095" y="789552"/>
                    <a:pt x="397192" y="709542"/>
                    <a:pt x="424815" y="632390"/>
                  </a:cubicBezTo>
                  <a:cubicBezTo>
                    <a:pt x="537210" y="579050"/>
                    <a:pt x="633412" y="507612"/>
                    <a:pt x="709612" y="422840"/>
                  </a:cubicBezTo>
                  <a:cubicBezTo>
                    <a:pt x="599122" y="451415"/>
                    <a:pt x="503872" y="511422"/>
                    <a:pt x="440055" y="594290"/>
                  </a:cubicBezTo>
                  <a:cubicBezTo>
                    <a:pt x="463867" y="535235"/>
                    <a:pt x="494347" y="478085"/>
                    <a:pt x="529590" y="423792"/>
                  </a:cubicBezTo>
                  <a:cubicBezTo>
                    <a:pt x="534353" y="424745"/>
                    <a:pt x="539115" y="426650"/>
                    <a:pt x="543878" y="427602"/>
                  </a:cubicBezTo>
                  <a:cubicBezTo>
                    <a:pt x="642937" y="405695"/>
                    <a:pt x="728662" y="357117"/>
                    <a:pt x="786765" y="288537"/>
                  </a:cubicBezTo>
                  <a:cubicBezTo>
                    <a:pt x="701040" y="301872"/>
                    <a:pt x="621983" y="334257"/>
                    <a:pt x="559117" y="382835"/>
                  </a:cubicBezTo>
                  <a:cubicBezTo>
                    <a:pt x="581978" y="351402"/>
                    <a:pt x="606742" y="321875"/>
                    <a:pt x="633412" y="293300"/>
                  </a:cubicBezTo>
                  <a:cubicBezTo>
                    <a:pt x="649605" y="292347"/>
                    <a:pt x="701040" y="284727"/>
                    <a:pt x="701040" y="284727"/>
                  </a:cubicBezTo>
                  <a:cubicBezTo>
                    <a:pt x="784860" y="264725"/>
                    <a:pt x="857250" y="229482"/>
                    <a:pt x="926783" y="190430"/>
                  </a:cubicBezTo>
                  <a:cubicBezTo>
                    <a:pt x="855345" y="190430"/>
                    <a:pt x="686753" y="259010"/>
                    <a:pt x="641033" y="284727"/>
                  </a:cubicBezTo>
                  <a:cubicBezTo>
                    <a:pt x="677228" y="246627"/>
                    <a:pt x="717233" y="210432"/>
                    <a:pt x="760095" y="177095"/>
                  </a:cubicBezTo>
                  <a:cubicBezTo>
                    <a:pt x="762000" y="177095"/>
                    <a:pt x="763905" y="177095"/>
                    <a:pt x="765810" y="178047"/>
                  </a:cubicBezTo>
                  <a:cubicBezTo>
                    <a:pt x="830580" y="173285"/>
                    <a:pt x="887730" y="147567"/>
                    <a:pt x="935355" y="114230"/>
                  </a:cubicBezTo>
                  <a:cubicBezTo>
                    <a:pt x="982028" y="80892"/>
                    <a:pt x="1021080" y="40887"/>
                    <a:pt x="1062037" y="1835"/>
                  </a:cubicBezTo>
                  <a:cubicBezTo>
                    <a:pt x="902970" y="-16263"/>
                    <a:pt x="832485" y="103752"/>
                    <a:pt x="750570" y="175190"/>
                  </a:cubicBezTo>
                  <a:cubicBezTo>
                    <a:pt x="750570" y="175190"/>
                    <a:pt x="751522" y="175190"/>
                    <a:pt x="751522" y="175190"/>
                  </a:cubicBezTo>
                  <a:cubicBezTo>
                    <a:pt x="712470" y="204717"/>
                    <a:pt x="676275" y="236150"/>
                    <a:pt x="641985" y="270440"/>
                  </a:cubicBezTo>
                  <a:cubicBezTo>
                    <a:pt x="659130" y="187572"/>
                    <a:pt x="689610" y="108515"/>
                    <a:pt x="722947" y="29457"/>
                  </a:cubicBezTo>
                  <a:cubicBezTo>
                    <a:pt x="655320" y="88512"/>
                    <a:pt x="620078" y="172332"/>
                    <a:pt x="622935" y="258057"/>
                  </a:cubicBezTo>
                  <a:cubicBezTo>
                    <a:pt x="622935" y="258057"/>
                    <a:pt x="628650" y="274250"/>
                    <a:pt x="633412" y="279012"/>
                  </a:cubicBezTo>
                  <a:cubicBezTo>
                    <a:pt x="590550" y="322827"/>
                    <a:pt x="551497" y="369500"/>
                    <a:pt x="518160" y="419982"/>
                  </a:cubicBezTo>
                  <a:lnTo>
                    <a:pt x="518160" y="419982"/>
                  </a:lnTo>
                  <a:lnTo>
                    <a:pt x="518160" y="419982"/>
                  </a:lnTo>
                  <a:cubicBezTo>
                    <a:pt x="513397" y="427602"/>
                    <a:pt x="507683" y="435222"/>
                    <a:pt x="502920" y="442842"/>
                  </a:cubicBezTo>
                  <a:cubicBezTo>
                    <a:pt x="506730" y="404742"/>
                    <a:pt x="546735" y="218052"/>
                    <a:pt x="469583" y="71367"/>
                  </a:cubicBezTo>
                  <a:cubicBezTo>
                    <a:pt x="437197" y="187572"/>
                    <a:pt x="453390" y="330447"/>
                    <a:pt x="500062" y="446652"/>
                  </a:cubicBezTo>
                  <a:cubicBezTo>
                    <a:pt x="461962" y="506660"/>
                    <a:pt x="431483" y="569525"/>
                    <a:pt x="406717" y="636200"/>
                  </a:cubicBezTo>
                  <a:cubicBezTo>
                    <a:pt x="396240" y="571430"/>
                    <a:pt x="383858" y="340925"/>
                    <a:pt x="300037" y="196145"/>
                  </a:cubicBezTo>
                  <a:cubicBezTo>
                    <a:pt x="308610" y="269487"/>
                    <a:pt x="288608" y="359975"/>
                    <a:pt x="298133" y="433317"/>
                  </a:cubicBezTo>
                  <a:cubicBezTo>
                    <a:pt x="306705" y="503802"/>
                    <a:pt x="353378" y="586670"/>
                    <a:pt x="402908" y="646677"/>
                  </a:cubicBezTo>
                  <a:cubicBezTo>
                    <a:pt x="376237" y="720972"/>
                    <a:pt x="359092" y="799077"/>
                    <a:pt x="350520" y="879087"/>
                  </a:cubicBezTo>
                  <a:cubicBezTo>
                    <a:pt x="295275" y="704780"/>
                    <a:pt x="235267" y="511422"/>
                    <a:pt x="94297" y="334257"/>
                  </a:cubicBezTo>
                  <a:cubicBezTo>
                    <a:pt x="81915" y="515232"/>
                    <a:pt x="300990" y="836225"/>
                    <a:pt x="349567" y="889565"/>
                  </a:cubicBezTo>
                  <a:cubicBezTo>
                    <a:pt x="340995" y="981005"/>
                    <a:pt x="343853" y="1074350"/>
                    <a:pt x="357187" y="1168647"/>
                  </a:cubicBezTo>
                  <a:cubicBezTo>
                    <a:pt x="333375" y="1115308"/>
                    <a:pt x="271462" y="944810"/>
                    <a:pt x="220028" y="862895"/>
                  </a:cubicBezTo>
                  <a:cubicBezTo>
                    <a:pt x="155257" y="765740"/>
                    <a:pt x="101917" y="679062"/>
                    <a:pt x="0" y="599052"/>
                  </a:cubicBezTo>
                  <a:cubicBezTo>
                    <a:pt x="41910" y="854322"/>
                    <a:pt x="181928" y="1036250"/>
                    <a:pt x="359092" y="1181983"/>
                  </a:cubicBezTo>
                  <a:cubicBezTo>
                    <a:pt x="376237" y="1288662"/>
                    <a:pt x="406717" y="1394390"/>
                    <a:pt x="451485" y="1498212"/>
                  </a:cubicBezTo>
                  <a:cubicBezTo>
                    <a:pt x="451485" y="1498212"/>
                    <a:pt x="451485" y="1498212"/>
                    <a:pt x="451485" y="1498212"/>
                  </a:cubicBezTo>
                  <a:cubicBezTo>
                    <a:pt x="454342" y="1504880"/>
                    <a:pt x="461962" y="1509642"/>
                    <a:pt x="468630" y="1508690"/>
                  </a:cubicBezTo>
                  <a:cubicBezTo>
                    <a:pt x="475297" y="1507737"/>
                    <a:pt x="478155" y="1502022"/>
                    <a:pt x="475297" y="1495355"/>
                  </a:cubicBezTo>
                  <a:cubicBezTo>
                    <a:pt x="432435" y="1391533"/>
                    <a:pt x="400050" y="1283900"/>
                    <a:pt x="381953" y="1176267"/>
                  </a:cubicBezTo>
                  <a:close/>
                </a:path>
              </a:pathLst>
            </a:custGeom>
            <a:solidFill>
              <a:srgbClr val="1C3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3"/>
            <p:cNvSpPr/>
            <p:nvPr/>
          </p:nvSpPr>
          <p:spPr>
            <a:xfrm flipH="1">
              <a:off x="41340" y="5861979"/>
              <a:ext cx="268132" cy="1013954"/>
            </a:xfrm>
            <a:custGeom>
              <a:avLst/>
              <a:gdLst/>
              <a:ahLst/>
              <a:cxnLst/>
              <a:rect l="l" t="t" r="r" b="b"/>
              <a:pathLst>
                <a:path w="335253" h="1267777" extrusionOk="0">
                  <a:moveTo>
                    <a:pt x="281655" y="1267778"/>
                  </a:moveTo>
                  <a:cubicBezTo>
                    <a:pt x="203550" y="1220153"/>
                    <a:pt x="190215" y="1205865"/>
                    <a:pt x="127350" y="1138238"/>
                  </a:cubicBezTo>
                  <a:cubicBezTo>
                    <a:pt x="65438" y="1070610"/>
                    <a:pt x="21623" y="981075"/>
                    <a:pt x="29243" y="889635"/>
                  </a:cubicBezTo>
                  <a:cubicBezTo>
                    <a:pt x="34958" y="824865"/>
                    <a:pt x="66390" y="762953"/>
                    <a:pt x="60675" y="698182"/>
                  </a:cubicBezTo>
                  <a:cubicBezTo>
                    <a:pt x="55913" y="641985"/>
                    <a:pt x="25433" y="591503"/>
                    <a:pt x="10193" y="536257"/>
                  </a:cubicBezTo>
                  <a:cubicBezTo>
                    <a:pt x="-36479" y="360997"/>
                    <a:pt x="94013" y="179070"/>
                    <a:pt x="63533" y="0"/>
                  </a:cubicBezTo>
                  <a:cubicBezTo>
                    <a:pt x="154021" y="172403"/>
                    <a:pt x="246413" y="357188"/>
                    <a:pt x="232125" y="551497"/>
                  </a:cubicBezTo>
                  <a:cubicBezTo>
                    <a:pt x="228315" y="606743"/>
                    <a:pt x="214980" y="661988"/>
                    <a:pt x="215933" y="717232"/>
                  </a:cubicBezTo>
                  <a:cubicBezTo>
                    <a:pt x="217838" y="811530"/>
                    <a:pt x="259748" y="900113"/>
                    <a:pt x="293085" y="988695"/>
                  </a:cubicBezTo>
                  <a:cubicBezTo>
                    <a:pt x="326423" y="1077278"/>
                    <a:pt x="352140" y="1175385"/>
                    <a:pt x="321660" y="1264920"/>
                  </a:cubicBezTo>
                  <a:lnTo>
                    <a:pt x="281655" y="1267778"/>
                  </a:ln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3"/>
            <p:cNvSpPr/>
            <p:nvPr/>
          </p:nvSpPr>
          <p:spPr>
            <a:xfrm flipH="1">
              <a:off x="2242311" y="5497000"/>
              <a:ext cx="261105" cy="1153363"/>
            </a:xfrm>
            <a:custGeom>
              <a:avLst/>
              <a:gdLst/>
              <a:ahLst/>
              <a:cxnLst/>
              <a:rect l="l" t="t" r="r" b="b"/>
              <a:pathLst>
                <a:path w="326467" h="1442084" extrusionOk="0">
                  <a:moveTo>
                    <a:pt x="255312" y="1442085"/>
                  </a:moveTo>
                  <a:cubicBezTo>
                    <a:pt x="171492" y="1382078"/>
                    <a:pt x="157204" y="1364932"/>
                    <a:pt x="93387" y="1283970"/>
                  </a:cubicBezTo>
                  <a:cubicBezTo>
                    <a:pt x="28617" y="1203007"/>
                    <a:pt x="-13293" y="1098232"/>
                    <a:pt x="3852" y="996315"/>
                  </a:cubicBezTo>
                  <a:cubicBezTo>
                    <a:pt x="15282" y="923925"/>
                    <a:pt x="55287" y="857250"/>
                    <a:pt x="55287" y="783907"/>
                  </a:cubicBezTo>
                  <a:cubicBezTo>
                    <a:pt x="55287" y="720090"/>
                    <a:pt x="23854" y="661035"/>
                    <a:pt x="12425" y="598170"/>
                  </a:cubicBezTo>
                  <a:cubicBezTo>
                    <a:pt x="-25675" y="397192"/>
                    <a:pt x="135297" y="203835"/>
                    <a:pt x="115294" y="0"/>
                  </a:cubicBezTo>
                  <a:cubicBezTo>
                    <a:pt x="202925" y="200977"/>
                    <a:pt x="291507" y="415290"/>
                    <a:pt x="260075" y="632460"/>
                  </a:cubicBezTo>
                  <a:cubicBezTo>
                    <a:pt x="251502" y="694372"/>
                    <a:pt x="232452" y="754380"/>
                    <a:pt x="228642" y="817245"/>
                  </a:cubicBezTo>
                  <a:cubicBezTo>
                    <a:pt x="222927" y="923925"/>
                    <a:pt x="262932" y="1025842"/>
                    <a:pt x="293412" y="1127760"/>
                  </a:cubicBezTo>
                  <a:cubicBezTo>
                    <a:pt x="323892" y="1229678"/>
                    <a:pt x="344847" y="1342073"/>
                    <a:pt x="302937" y="1440180"/>
                  </a:cubicBezTo>
                  <a:lnTo>
                    <a:pt x="255312" y="1442085"/>
                  </a:ln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3"/>
            <p:cNvSpPr/>
            <p:nvPr/>
          </p:nvSpPr>
          <p:spPr>
            <a:xfrm flipH="1">
              <a:off x="2196446" y="5673775"/>
              <a:ext cx="636864" cy="988815"/>
            </a:xfrm>
            <a:custGeom>
              <a:avLst/>
              <a:gdLst/>
              <a:ahLst/>
              <a:cxnLst/>
              <a:rect l="l" t="t" r="r" b="b"/>
              <a:pathLst>
                <a:path w="796290" h="1236345" extrusionOk="0">
                  <a:moveTo>
                    <a:pt x="755332" y="1236345"/>
                  </a:moveTo>
                  <a:cubicBezTo>
                    <a:pt x="653415" y="1219200"/>
                    <a:pt x="633413" y="1209675"/>
                    <a:pt x="540068" y="1164908"/>
                  </a:cubicBezTo>
                  <a:cubicBezTo>
                    <a:pt x="446722" y="1120140"/>
                    <a:pt x="363855" y="1043940"/>
                    <a:pt x="334328" y="944880"/>
                  </a:cubicBezTo>
                  <a:cubicBezTo>
                    <a:pt x="313372" y="874395"/>
                    <a:pt x="320040" y="797243"/>
                    <a:pt x="287655" y="731520"/>
                  </a:cubicBezTo>
                  <a:cubicBezTo>
                    <a:pt x="260032" y="674370"/>
                    <a:pt x="205740" y="634365"/>
                    <a:pt x="167640" y="582930"/>
                  </a:cubicBezTo>
                  <a:cubicBezTo>
                    <a:pt x="45720" y="419100"/>
                    <a:pt x="106680" y="174308"/>
                    <a:pt x="0" y="0"/>
                  </a:cubicBezTo>
                  <a:cubicBezTo>
                    <a:pt x="165735" y="142875"/>
                    <a:pt x="340043" y="297180"/>
                    <a:pt x="405765" y="506730"/>
                  </a:cubicBezTo>
                  <a:cubicBezTo>
                    <a:pt x="424815" y="566737"/>
                    <a:pt x="434340" y="628650"/>
                    <a:pt x="458153" y="686752"/>
                  </a:cubicBezTo>
                  <a:cubicBezTo>
                    <a:pt x="499110" y="784860"/>
                    <a:pt x="580072" y="860108"/>
                    <a:pt x="651510" y="938212"/>
                  </a:cubicBezTo>
                  <a:cubicBezTo>
                    <a:pt x="722947" y="1016318"/>
                    <a:pt x="790575" y="1108710"/>
                    <a:pt x="796290" y="1215390"/>
                  </a:cubicBezTo>
                  <a:lnTo>
                    <a:pt x="755332" y="1236345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5" name="Google Shape;1825;p23"/>
            <p:cNvGrpSpPr/>
            <p:nvPr/>
          </p:nvGrpSpPr>
          <p:grpSpPr>
            <a:xfrm flipH="1">
              <a:off x="-290826" y="5886356"/>
              <a:ext cx="543906" cy="1071611"/>
              <a:chOff x="8191513" y="2954403"/>
              <a:chExt cx="679920" cy="1339587"/>
            </a:xfrm>
          </p:grpSpPr>
          <p:sp>
            <p:nvSpPr>
              <p:cNvPr id="1826" name="Google Shape;1826;p23"/>
              <p:cNvSpPr/>
              <p:nvPr/>
            </p:nvSpPr>
            <p:spPr>
              <a:xfrm>
                <a:off x="8191513" y="2954403"/>
                <a:ext cx="679920" cy="1339587"/>
              </a:xfrm>
              <a:custGeom>
                <a:avLst/>
                <a:gdLst/>
                <a:ahLst/>
                <a:cxnLst/>
                <a:rect l="l" t="t" r="r" b="b"/>
                <a:pathLst>
                  <a:path w="679920" h="1339587" extrusionOk="0">
                    <a:moveTo>
                      <a:pt x="129226" y="707707"/>
                    </a:moveTo>
                    <a:cubicBezTo>
                      <a:pt x="176851" y="650557"/>
                      <a:pt x="236858" y="600075"/>
                      <a:pt x="264481" y="531495"/>
                    </a:cubicBezTo>
                    <a:cubicBezTo>
                      <a:pt x="289246" y="468630"/>
                      <a:pt x="285435" y="396240"/>
                      <a:pt x="314963" y="335280"/>
                    </a:cubicBezTo>
                    <a:cubicBezTo>
                      <a:pt x="347348" y="267652"/>
                      <a:pt x="414976" y="226695"/>
                      <a:pt x="474983" y="180975"/>
                    </a:cubicBezTo>
                    <a:cubicBezTo>
                      <a:pt x="534990" y="136207"/>
                      <a:pt x="594046" y="75247"/>
                      <a:pt x="593093" y="0"/>
                    </a:cubicBezTo>
                    <a:cubicBezTo>
                      <a:pt x="678818" y="192405"/>
                      <a:pt x="699773" y="411480"/>
                      <a:pt x="661673" y="619125"/>
                    </a:cubicBezTo>
                    <a:cubicBezTo>
                      <a:pt x="623573" y="826770"/>
                      <a:pt x="528323" y="1022032"/>
                      <a:pt x="396878" y="1186815"/>
                    </a:cubicBezTo>
                    <a:cubicBezTo>
                      <a:pt x="356873" y="1237298"/>
                      <a:pt x="311153" y="1285875"/>
                      <a:pt x="254003" y="1314450"/>
                    </a:cubicBezTo>
                    <a:cubicBezTo>
                      <a:pt x="196853" y="1343977"/>
                      <a:pt x="124463" y="1350645"/>
                      <a:pt x="69218" y="1317307"/>
                    </a:cubicBezTo>
                    <a:lnTo>
                      <a:pt x="69218" y="1317307"/>
                    </a:lnTo>
                    <a:cubicBezTo>
                      <a:pt x="-17460" y="1265873"/>
                      <a:pt x="638" y="1126807"/>
                      <a:pt x="3496" y="1039177"/>
                    </a:cubicBezTo>
                    <a:cubicBezTo>
                      <a:pt x="8258" y="919163"/>
                      <a:pt x="52073" y="800100"/>
                      <a:pt x="129226" y="7077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3"/>
              <p:cNvSpPr/>
              <p:nvPr/>
            </p:nvSpPr>
            <p:spPr>
              <a:xfrm>
                <a:off x="8301689" y="3128809"/>
                <a:ext cx="462055" cy="1157079"/>
              </a:xfrm>
              <a:custGeom>
                <a:avLst/>
                <a:gdLst/>
                <a:ahLst/>
                <a:cxnLst/>
                <a:rect l="l" t="t" r="r" b="b"/>
                <a:pathLst>
                  <a:path w="462055" h="1157079" extrusionOk="0">
                    <a:moveTo>
                      <a:pt x="7620" y="1153379"/>
                    </a:moveTo>
                    <a:cubicBezTo>
                      <a:pt x="19050" y="990501"/>
                      <a:pt x="80963" y="838101"/>
                      <a:pt x="153352" y="694274"/>
                    </a:cubicBezTo>
                    <a:cubicBezTo>
                      <a:pt x="226695" y="548541"/>
                      <a:pt x="312420" y="408524"/>
                      <a:pt x="378143" y="258981"/>
                    </a:cubicBezTo>
                    <a:cubicBezTo>
                      <a:pt x="414338" y="177066"/>
                      <a:pt x="443865" y="92294"/>
                      <a:pt x="461963" y="4664"/>
                    </a:cubicBezTo>
                    <a:cubicBezTo>
                      <a:pt x="462915" y="-99"/>
                      <a:pt x="456247" y="-2004"/>
                      <a:pt x="455295" y="2759"/>
                    </a:cubicBezTo>
                    <a:cubicBezTo>
                      <a:pt x="421957" y="164684"/>
                      <a:pt x="348615" y="313274"/>
                      <a:pt x="271463" y="458054"/>
                    </a:cubicBezTo>
                    <a:cubicBezTo>
                      <a:pt x="195263" y="599976"/>
                      <a:pt x="113347" y="739994"/>
                      <a:pt x="58102" y="892394"/>
                    </a:cubicBezTo>
                    <a:cubicBezTo>
                      <a:pt x="27622" y="977166"/>
                      <a:pt x="6668" y="1063844"/>
                      <a:pt x="0" y="1154331"/>
                    </a:cubicBezTo>
                    <a:cubicBezTo>
                      <a:pt x="0" y="1158141"/>
                      <a:pt x="6668" y="1158141"/>
                      <a:pt x="7620" y="1153379"/>
                    </a:cubicBezTo>
                    <a:lnTo>
                      <a:pt x="7620" y="1153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8" name="Google Shape;1828;p23"/>
            <p:cNvGrpSpPr/>
            <p:nvPr/>
          </p:nvGrpSpPr>
          <p:grpSpPr>
            <a:xfrm flipH="1">
              <a:off x="140433" y="6036462"/>
              <a:ext cx="431277" cy="947419"/>
              <a:chOff x="7793199" y="3142045"/>
              <a:chExt cx="539126" cy="1184339"/>
            </a:xfrm>
          </p:grpSpPr>
          <p:sp>
            <p:nvSpPr>
              <p:cNvPr id="1829" name="Google Shape;1829;p23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3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1" name="Google Shape;1831;p23"/>
            <p:cNvGrpSpPr/>
            <p:nvPr/>
          </p:nvGrpSpPr>
          <p:grpSpPr>
            <a:xfrm flipH="1">
              <a:off x="309808" y="6012841"/>
              <a:ext cx="924924" cy="1060933"/>
              <a:chOff x="6964378" y="3112518"/>
              <a:chExt cx="1156219" cy="1326239"/>
            </a:xfrm>
          </p:grpSpPr>
          <p:sp>
            <p:nvSpPr>
              <p:cNvPr id="1832" name="Google Shape;1832;p23"/>
              <p:cNvSpPr/>
              <p:nvPr/>
            </p:nvSpPr>
            <p:spPr>
              <a:xfrm>
                <a:off x="6964378" y="3113470"/>
                <a:ext cx="1156219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1156219" h="1325287" extrusionOk="0">
                    <a:moveTo>
                      <a:pt x="1148715" y="907733"/>
                    </a:moveTo>
                    <a:cubicBezTo>
                      <a:pt x="1148715" y="906780"/>
                      <a:pt x="1148715" y="905828"/>
                      <a:pt x="1147763" y="904875"/>
                    </a:cubicBezTo>
                    <a:cubicBezTo>
                      <a:pt x="1141095" y="905828"/>
                      <a:pt x="1134428" y="905828"/>
                      <a:pt x="1127760" y="905828"/>
                    </a:cubicBezTo>
                    <a:cubicBezTo>
                      <a:pt x="1020128" y="902018"/>
                      <a:pt x="921068" y="845820"/>
                      <a:pt x="827723" y="791528"/>
                    </a:cubicBezTo>
                    <a:cubicBezTo>
                      <a:pt x="919163" y="825818"/>
                      <a:pt x="1022985" y="824865"/>
                      <a:pt x="1114425" y="792480"/>
                    </a:cubicBezTo>
                    <a:cubicBezTo>
                      <a:pt x="1080135" y="706755"/>
                      <a:pt x="1030605" y="626745"/>
                      <a:pt x="980123" y="548640"/>
                    </a:cubicBezTo>
                    <a:cubicBezTo>
                      <a:pt x="956310" y="512445"/>
                      <a:pt x="932498" y="477203"/>
                      <a:pt x="908685" y="441008"/>
                    </a:cubicBezTo>
                    <a:cubicBezTo>
                      <a:pt x="886778" y="446722"/>
                      <a:pt x="862965" y="447675"/>
                      <a:pt x="840105" y="444818"/>
                    </a:cubicBezTo>
                    <a:cubicBezTo>
                      <a:pt x="784860" y="438150"/>
                      <a:pt x="733425" y="410528"/>
                      <a:pt x="686753" y="379095"/>
                    </a:cubicBezTo>
                    <a:cubicBezTo>
                      <a:pt x="738188" y="373380"/>
                      <a:pt x="790575" y="366713"/>
                      <a:pt x="837248" y="344805"/>
                    </a:cubicBezTo>
                    <a:cubicBezTo>
                      <a:pt x="838200" y="343853"/>
                      <a:pt x="840105" y="343853"/>
                      <a:pt x="841057" y="342900"/>
                    </a:cubicBezTo>
                    <a:cubicBezTo>
                      <a:pt x="760095" y="226695"/>
                      <a:pt x="677228" y="112395"/>
                      <a:pt x="590550" y="0"/>
                    </a:cubicBezTo>
                    <a:cubicBezTo>
                      <a:pt x="588645" y="2858"/>
                      <a:pt x="587693" y="4763"/>
                      <a:pt x="585788" y="7620"/>
                    </a:cubicBezTo>
                    <a:cubicBezTo>
                      <a:pt x="534353" y="90488"/>
                      <a:pt x="448628" y="142875"/>
                      <a:pt x="363855" y="195263"/>
                    </a:cubicBezTo>
                    <a:cubicBezTo>
                      <a:pt x="411480" y="246697"/>
                      <a:pt x="463868" y="294322"/>
                      <a:pt x="521018" y="334328"/>
                    </a:cubicBezTo>
                    <a:cubicBezTo>
                      <a:pt x="449580" y="331470"/>
                      <a:pt x="383857" y="298133"/>
                      <a:pt x="320993" y="265747"/>
                    </a:cubicBezTo>
                    <a:cubicBezTo>
                      <a:pt x="309563" y="260033"/>
                      <a:pt x="297180" y="253365"/>
                      <a:pt x="285750" y="245745"/>
                    </a:cubicBezTo>
                    <a:cubicBezTo>
                      <a:pt x="279082" y="250508"/>
                      <a:pt x="272415" y="255270"/>
                      <a:pt x="265748" y="260033"/>
                    </a:cubicBezTo>
                    <a:cubicBezTo>
                      <a:pt x="214313" y="299085"/>
                      <a:pt x="170498" y="345758"/>
                      <a:pt x="133350" y="397193"/>
                    </a:cubicBezTo>
                    <a:cubicBezTo>
                      <a:pt x="229553" y="457200"/>
                      <a:pt x="342900" y="490538"/>
                      <a:pt x="456248" y="489585"/>
                    </a:cubicBezTo>
                    <a:cubicBezTo>
                      <a:pt x="402907" y="536258"/>
                      <a:pt x="324803" y="537210"/>
                      <a:pt x="253365" y="535305"/>
                    </a:cubicBezTo>
                    <a:cubicBezTo>
                      <a:pt x="203835" y="534353"/>
                      <a:pt x="154305" y="533400"/>
                      <a:pt x="104775" y="532447"/>
                    </a:cubicBezTo>
                    <a:cubicBezTo>
                      <a:pt x="89535" y="532447"/>
                      <a:pt x="73343" y="531495"/>
                      <a:pt x="58103" y="528638"/>
                    </a:cubicBezTo>
                    <a:cubicBezTo>
                      <a:pt x="22860" y="611505"/>
                      <a:pt x="2858" y="700088"/>
                      <a:pt x="0" y="790575"/>
                    </a:cubicBezTo>
                    <a:cubicBezTo>
                      <a:pt x="91440" y="799147"/>
                      <a:pt x="185738" y="784860"/>
                      <a:pt x="277178" y="770572"/>
                    </a:cubicBezTo>
                    <a:cubicBezTo>
                      <a:pt x="215265" y="836295"/>
                      <a:pt x="140018" y="888683"/>
                      <a:pt x="57150" y="925830"/>
                    </a:cubicBezTo>
                    <a:cubicBezTo>
                      <a:pt x="42863" y="931545"/>
                      <a:pt x="28575" y="938213"/>
                      <a:pt x="13335" y="940118"/>
                    </a:cubicBezTo>
                    <a:cubicBezTo>
                      <a:pt x="14288" y="945833"/>
                      <a:pt x="16193" y="951547"/>
                      <a:pt x="17145" y="958215"/>
                    </a:cubicBezTo>
                    <a:cubicBezTo>
                      <a:pt x="40958" y="1056323"/>
                      <a:pt x="89535" y="1150620"/>
                      <a:pt x="161925" y="1219200"/>
                    </a:cubicBezTo>
                    <a:cubicBezTo>
                      <a:pt x="223838" y="1190625"/>
                      <a:pt x="286703" y="1161098"/>
                      <a:pt x="348615" y="1132523"/>
                    </a:cubicBezTo>
                    <a:cubicBezTo>
                      <a:pt x="338138" y="1171575"/>
                      <a:pt x="325755" y="1209675"/>
                      <a:pt x="302895" y="1243013"/>
                    </a:cubicBezTo>
                    <a:cubicBezTo>
                      <a:pt x="291465" y="1260158"/>
                      <a:pt x="276225" y="1275398"/>
                      <a:pt x="259080" y="1286828"/>
                    </a:cubicBezTo>
                    <a:cubicBezTo>
                      <a:pt x="261938" y="1287780"/>
                      <a:pt x="263843" y="1289685"/>
                      <a:pt x="266700" y="1290638"/>
                    </a:cubicBezTo>
                    <a:cubicBezTo>
                      <a:pt x="392430" y="1346835"/>
                      <a:pt x="559118" y="1316355"/>
                      <a:pt x="637223" y="1204913"/>
                    </a:cubicBezTo>
                    <a:cubicBezTo>
                      <a:pt x="641032" y="1210628"/>
                      <a:pt x="644843" y="1215390"/>
                      <a:pt x="648653" y="1221105"/>
                    </a:cubicBezTo>
                    <a:cubicBezTo>
                      <a:pt x="689610" y="1273493"/>
                      <a:pt x="750570" y="1309688"/>
                      <a:pt x="816293" y="1321118"/>
                    </a:cubicBezTo>
                    <a:cubicBezTo>
                      <a:pt x="890588" y="1334453"/>
                      <a:pt x="969645" y="1315403"/>
                      <a:pt x="1029653" y="1269683"/>
                    </a:cubicBezTo>
                    <a:cubicBezTo>
                      <a:pt x="1031557" y="1268730"/>
                      <a:pt x="1032510" y="1266825"/>
                      <a:pt x="1034415" y="1265873"/>
                    </a:cubicBezTo>
                    <a:cubicBezTo>
                      <a:pt x="1007745" y="1251585"/>
                      <a:pt x="986790" y="1230630"/>
                      <a:pt x="967740" y="1206818"/>
                    </a:cubicBezTo>
                    <a:cubicBezTo>
                      <a:pt x="929640" y="1161098"/>
                      <a:pt x="900113" y="1107758"/>
                      <a:pt x="879157" y="1052513"/>
                    </a:cubicBezTo>
                    <a:cubicBezTo>
                      <a:pt x="943928" y="1112520"/>
                      <a:pt x="1027748" y="1150620"/>
                      <a:pt x="1115378" y="1162050"/>
                    </a:cubicBezTo>
                    <a:cubicBezTo>
                      <a:pt x="1155382" y="1084898"/>
                      <a:pt x="1164907" y="992505"/>
                      <a:pt x="1148715" y="9077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3"/>
              <p:cNvSpPr/>
              <p:nvPr/>
            </p:nvSpPr>
            <p:spPr>
              <a:xfrm>
                <a:off x="7527095" y="3112518"/>
                <a:ext cx="593165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593165" h="1325287" extrusionOk="0">
                    <a:moveTo>
                      <a:pt x="140229" y="1269683"/>
                    </a:moveTo>
                    <a:cubicBezTo>
                      <a:pt x="174519" y="1295400"/>
                      <a:pt x="214524" y="1313498"/>
                      <a:pt x="256434" y="1321118"/>
                    </a:cubicBezTo>
                    <a:cubicBezTo>
                      <a:pt x="330729" y="1334453"/>
                      <a:pt x="409787" y="1315403"/>
                      <a:pt x="469794" y="1269683"/>
                    </a:cubicBezTo>
                    <a:cubicBezTo>
                      <a:pt x="471699" y="1268730"/>
                      <a:pt x="472651" y="1266825"/>
                      <a:pt x="474557" y="1265873"/>
                    </a:cubicBezTo>
                    <a:cubicBezTo>
                      <a:pt x="447887" y="1251585"/>
                      <a:pt x="426932" y="1230630"/>
                      <a:pt x="407882" y="1206818"/>
                    </a:cubicBezTo>
                    <a:cubicBezTo>
                      <a:pt x="369782" y="1161098"/>
                      <a:pt x="340254" y="1107758"/>
                      <a:pt x="319299" y="1052513"/>
                    </a:cubicBezTo>
                    <a:cubicBezTo>
                      <a:pt x="384069" y="1112520"/>
                      <a:pt x="467889" y="1150620"/>
                      <a:pt x="555519" y="1162050"/>
                    </a:cubicBezTo>
                    <a:cubicBezTo>
                      <a:pt x="592666" y="1085850"/>
                      <a:pt x="601239" y="992505"/>
                      <a:pt x="585999" y="907733"/>
                    </a:cubicBezTo>
                    <a:cubicBezTo>
                      <a:pt x="585999" y="906780"/>
                      <a:pt x="585999" y="905828"/>
                      <a:pt x="585046" y="904875"/>
                    </a:cubicBezTo>
                    <a:cubicBezTo>
                      <a:pt x="578379" y="905828"/>
                      <a:pt x="571712" y="905828"/>
                      <a:pt x="565044" y="905828"/>
                    </a:cubicBezTo>
                    <a:cubicBezTo>
                      <a:pt x="457412" y="902018"/>
                      <a:pt x="358351" y="845820"/>
                      <a:pt x="265007" y="791528"/>
                    </a:cubicBezTo>
                    <a:cubicBezTo>
                      <a:pt x="356446" y="825818"/>
                      <a:pt x="460269" y="824865"/>
                      <a:pt x="551709" y="792480"/>
                    </a:cubicBezTo>
                    <a:cubicBezTo>
                      <a:pt x="517419" y="706755"/>
                      <a:pt x="467889" y="626745"/>
                      <a:pt x="417407" y="548640"/>
                    </a:cubicBezTo>
                    <a:cubicBezTo>
                      <a:pt x="393594" y="512445"/>
                      <a:pt x="369782" y="477203"/>
                      <a:pt x="345969" y="441008"/>
                    </a:cubicBezTo>
                    <a:cubicBezTo>
                      <a:pt x="324062" y="446723"/>
                      <a:pt x="300249" y="447675"/>
                      <a:pt x="277389" y="444818"/>
                    </a:cubicBezTo>
                    <a:cubicBezTo>
                      <a:pt x="222144" y="438150"/>
                      <a:pt x="170709" y="410528"/>
                      <a:pt x="124037" y="379095"/>
                    </a:cubicBezTo>
                    <a:cubicBezTo>
                      <a:pt x="175471" y="373380"/>
                      <a:pt x="227859" y="366713"/>
                      <a:pt x="274532" y="344805"/>
                    </a:cubicBezTo>
                    <a:cubicBezTo>
                      <a:pt x="275484" y="343853"/>
                      <a:pt x="277389" y="343853"/>
                      <a:pt x="278341" y="342900"/>
                    </a:cubicBezTo>
                    <a:cubicBezTo>
                      <a:pt x="197379" y="226695"/>
                      <a:pt x="114512" y="112395"/>
                      <a:pt x="27834" y="0"/>
                    </a:cubicBezTo>
                    <a:cubicBezTo>
                      <a:pt x="25929" y="2858"/>
                      <a:pt x="24976" y="4763"/>
                      <a:pt x="23071" y="7620"/>
                    </a:cubicBezTo>
                    <a:cubicBezTo>
                      <a:pt x="16404" y="51435"/>
                      <a:pt x="-37888" y="387668"/>
                      <a:pt x="47837" y="694373"/>
                    </a:cubicBezTo>
                    <a:cubicBezTo>
                      <a:pt x="133562" y="1001078"/>
                      <a:pt x="76412" y="1203960"/>
                      <a:pt x="76412" y="1203960"/>
                    </a:cubicBezTo>
                    <a:lnTo>
                      <a:pt x="140229" y="1269683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4" name="Google Shape;1834;p23"/>
            <p:cNvGrpSpPr/>
            <p:nvPr/>
          </p:nvGrpSpPr>
          <p:grpSpPr>
            <a:xfrm flipH="1">
              <a:off x="1531896" y="5813970"/>
              <a:ext cx="726053" cy="1575729"/>
              <a:chOff x="5685287" y="2863915"/>
              <a:chExt cx="907616" cy="1969770"/>
            </a:xfrm>
          </p:grpSpPr>
          <p:sp>
            <p:nvSpPr>
              <p:cNvPr id="1835" name="Google Shape;1835;p23"/>
              <p:cNvSpPr/>
              <p:nvPr/>
            </p:nvSpPr>
            <p:spPr>
              <a:xfrm>
                <a:off x="5685287" y="2863915"/>
                <a:ext cx="707590" cy="1853707"/>
              </a:xfrm>
              <a:custGeom>
                <a:avLst/>
                <a:gdLst/>
                <a:ahLst/>
                <a:cxnLst/>
                <a:rect l="l" t="t" r="r" b="b"/>
                <a:pathLst>
                  <a:path w="707590" h="1853707" extrusionOk="0">
                    <a:moveTo>
                      <a:pt x="136091" y="0"/>
                    </a:moveTo>
                    <a:cubicBezTo>
                      <a:pt x="81799" y="124777"/>
                      <a:pt x="43699" y="251460"/>
                      <a:pt x="21791" y="379095"/>
                    </a:cubicBezTo>
                    <a:cubicBezTo>
                      <a:pt x="76084" y="394335"/>
                      <a:pt x="131328" y="406717"/>
                      <a:pt x="167524" y="407670"/>
                    </a:cubicBezTo>
                    <a:cubicBezTo>
                      <a:pt x="167524" y="407670"/>
                      <a:pt x="89419" y="435292"/>
                      <a:pt x="11314" y="450533"/>
                    </a:cubicBezTo>
                    <a:cubicBezTo>
                      <a:pt x="-3926" y="575310"/>
                      <a:pt x="-3926" y="700088"/>
                      <a:pt x="12266" y="822960"/>
                    </a:cubicBezTo>
                    <a:cubicBezTo>
                      <a:pt x="97991" y="830580"/>
                      <a:pt x="189431" y="836295"/>
                      <a:pt x="239914" y="833438"/>
                    </a:cubicBezTo>
                    <a:cubicBezTo>
                      <a:pt x="310399" y="829627"/>
                      <a:pt x="161809" y="883920"/>
                      <a:pt x="28459" y="920115"/>
                    </a:cubicBezTo>
                    <a:cubicBezTo>
                      <a:pt x="37031" y="962025"/>
                      <a:pt x="47509" y="1002983"/>
                      <a:pt x="59891" y="1043940"/>
                    </a:cubicBezTo>
                    <a:cubicBezTo>
                      <a:pt x="84656" y="1125855"/>
                      <a:pt x="117041" y="1204913"/>
                      <a:pt x="156094" y="1282065"/>
                    </a:cubicBezTo>
                    <a:cubicBezTo>
                      <a:pt x="255153" y="1266825"/>
                      <a:pt x="354214" y="1250633"/>
                      <a:pt x="375169" y="1241108"/>
                    </a:cubicBezTo>
                    <a:cubicBezTo>
                      <a:pt x="401839" y="1228725"/>
                      <a:pt x="300874" y="1303020"/>
                      <a:pt x="199909" y="1361123"/>
                    </a:cubicBezTo>
                    <a:cubicBezTo>
                      <a:pt x="221816" y="1399223"/>
                      <a:pt x="246581" y="1436370"/>
                      <a:pt x="272299" y="1472565"/>
                    </a:cubicBezTo>
                    <a:cubicBezTo>
                      <a:pt x="314209" y="1531620"/>
                      <a:pt x="359928" y="1589723"/>
                      <a:pt x="411364" y="1644968"/>
                    </a:cubicBezTo>
                    <a:cubicBezTo>
                      <a:pt x="440891" y="1629727"/>
                      <a:pt x="468514" y="1615440"/>
                      <a:pt x="478039" y="1607820"/>
                    </a:cubicBezTo>
                    <a:cubicBezTo>
                      <a:pt x="493278" y="1595438"/>
                      <a:pt x="484706" y="1652588"/>
                      <a:pt x="460894" y="1695450"/>
                    </a:cubicBezTo>
                    <a:cubicBezTo>
                      <a:pt x="497089" y="1730693"/>
                      <a:pt x="535189" y="1764983"/>
                      <a:pt x="575194" y="1796415"/>
                    </a:cubicBezTo>
                    <a:cubicBezTo>
                      <a:pt x="628534" y="1838325"/>
                      <a:pt x="671396" y="1855470"/>
                      <a:pt x="707591" y="1853565"/>
                    </a:cubicBezTo>
                    <a:cubicBezTo>
                      <a:pt x="493278" y="1256348"/>
                      <a:pt x="288491" y="611505"/>
                      <a:pt x="136091" y="0"/>
                    </a:cubicBezTo>
                    <a:cubicBezTo>
                      <a:pt x="137044" y="953"/>
                      <a:pt x="137044" y="953"/>
                      <a:pt x="13609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3"/>
              <p:cNvSpPr/>
              <p:nvPr/>
            </p:nvSpPr>
            <p:spPr>
              <a:xfrm>
                <a:off x="5823284" y="2865820"/>
                <a:ext cx="769619" cy="1854517"/>
              </a:xfrm>
              <a:custGeom>
                <a:avLst/>
                <a:gdLst/>
                <a:ahLst/>
                <a:cxnLst/>
                <a:rect l="l" t="t" r="r" b="b"/>
                <a:pathLst>
                  <a:path w="769619" h="1854517" extrusionOk="0">
                    <a:moveTo>
                      <a:pt x="564832" y="1217295"/>
                    </a:moveTo>
                    <a:cubicBezTo>
                      <a:pt x="608647" y="1220153"/>
                      <a:pt x="691515" y="1210628"/>
                      <a:pt x="769620" y="1199198"/>
                    </a:cubicBezTo>
                    <a:cubicBezTo>
                      <a:pt x="764857" y="1080135"/>
                      <a:pt x="743903" y="963930"/>
                      <a:pt x="707707" y="850583"/>
                    </a:cubicBezTo>
                    <a:cubicBezTo>
                      <a:pt x="701993" y="833438"/>
                      <a:pt x="696278" y="816293"/>
                      <a:pt x="689610" y="799147"/>
                    </a:cubicBezTo>
                    <a:cubicBezTo>
                      <a:pt x="604838" y="837247"/>
                      <a:pt x="496253" y="877253"/>
                      <a:pt x="532447" y="850583"/>
                    </a:cubicBezTo>
                    <a:cubicBezTo>
                      <a:pt x="558165" y="831533"/>
                      <a:pt x="616268" y="782003"/>
                      <a:pt x="665797" y="739140"/>
                    </a:cubicBezTo>
                    <a:cubicBezTo>
                      <a:pt x="609600" y="606743"/>
                      <a:pt x="531495" y="481013"/>
                      <a:pt x="435293" y="366713"/>
                    </a:cubicBezTo>
                    <a:cubicBezTo>
                      <a:pt x="358140" y="411480"/>
                      <a:pt x="255270" y="455295"/>
                      <a:pt x="290513" y="433388"/>
                    </a:cubicBezTo>
                    <a:cubicBezTo>
                      <a:pt x="317182" y="416243"/>
                      <a:pt x="352425" y="357188"/>
                      <a:pt x="380047" y="304800"/>
                    </a:cubicBezTo>
                    <a:cubicBezTo>
                      <a:pt x="272415" y="189547"/>
                      <a:pt x="144780" y="86678"/>
                      <a:pt x="0" y="0"/>
                    </a:cubicBezTo>
                    <a:cubicBezTo>
                      <a:pt x="151447" y="610553"/>
                      <a:pt x="355282" y="1255395"/>
                      <a:pt x="569595" y="1854518"/>
                    </a:cubicBezTo>
                    <a:cubicBezTo>
                      <a:pt x="635318" y="1851660"/>
                      <a:pt x="675322" y="1785938"/>
                      <a:pt x="704850" y="1691640"/>
                    </a:cubicBezTo>
                    <a:cubicBezTo>
                      <a:pt x="712470" y="1667828"/>
                      <a:pt x="719138" y="1644015"/>
                      <a:pt x="724853" y="1620203"/>
                    </a:cubicBezTo>
                    <a:cubicBezTo>
                      <a:pt x="665797" y="1597343"/>
                      <a:pt x="585788" y="1527810"/>
                      <a:pt x="616268" y="1533525"/>
                    </a:cubicBezTo>
                    <a:cubicBezTo>
                      <a:pt x="634365" y="1536383"/>
                      <a:pt x="689610" y="1542098"/>
                      <a:pt x="741045" y="1545908"/>
                    </a:cubicBezTo>
                    <a:cubicBezTo>
                      <a:pt x="759143" y="1458278"/>
                      <a:pt x="768668" y="1370648"/>
                      <a:pt x="769620" y="1283970"/>
                    </a:cubicBezTo>
                    <a:cubicBezTo>
                      <a:pt x="643890" y="1263968"/>
                      <a:pt x="500063" y="1213485"/>
                      <a:pt x="564832" y="12172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D760D"/>
                  </a:gs>
                  <a:gs pos="8000">
                    <a:srgbClr val="3D760D"/>
                  </a:gs>
                  <a:gs pos="100000">
                    <a:srgbClr val="35650E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3"/>
              <p:cNvSpPr/>
              <p:nvPr/>
            </p:nvSpPr>
            <p:spPr>
              <a:xfrm>
                <a:off x="5839476" y="2930591"/>
                <a:ext cx="600075" cy="1903094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1903094" extrusionOk="0">
                    <a:moveTo>
                      <a:pt x="6667" y="0"/>
                    </a:moveTo>
                    <a:cubicBezTo>
                      <a:pt x="84772" y="321945"/>
                      <a:pt x="175260" y="641032"/>
                      <a:pt x="275272" y="957263"/>
                    </a:cubicBezTo>
                    <a:cubicBezTo>
                      <a:pt x="375285" y="1273492"/>
                      <a:pt x="485775" y="1586865"/>
                      <a:pt x="600075" y="1899285"/>
                    </a:cubicBezTo>
                    <a:lnTo>
                      <a:pt x="587692" y="1903095"/>
                    </a:lnTo>
                    <a:cubicBezTo>
                      <a:pt x="474345" y="1590675"/>
                      <a:pt x="364807" y="1276350"/>
                      <a:pt x="265747" y="960120"/>
                    </a:cubicBezTo>
                    <a:cubicBezTo>
                      <a:pt x="166688" y="643890"/>
                      <a:pt x="77152" y="323850"/>
                      <a:pt x="0" y="1905"/>
                    </a:cubicBez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8" name="Google Shape;1838;p23"/>
            <p:cNvGrpSpPr/>
            <p:nvPr/>
          </p:nvGrpSpPr>
          <p:grpSpPr>
            <a:xfrm flipH="1">
              <a:off x="1016226" y="5817018"/>
              <a:ext cx="692557" cy="1524677"/>
              <a:chOff x="6371781" y="2867726"/>
              <a:chExt cx="865744" cy="1905951"/>
            </a:xfrm>
          </p:grpSpPr>
          <p:sp>
            <p:nvSpPr>
              <p:cNvPr id="1839" name="Google Shape;1839;p23"/>
              <p:cNvSpPr/>
              <p:nvPr/>
            </p:nvSpPr>
            <p:spPr>
              <a:xfrm>
                <a:off x="6371781" y="2867726"/>
                <a:ext cx="736425" cy="1790700"/>
              </a:xfrm>
              <a:custGeom>
                <a:avLst/>
                <a:gdLst/>
                <a:ahLst/>
                <a:cxnLst/>
                <a:rect l="l" t="t" r="r" b="b"/>
                <a:pathLst>
                  <a:path w="736425" h="1790700" extrusionOk="0">
                    <a:moveTo>
                      <a:pt x="736425" y="0"/>
                    </a:moveTo>
                    <a:cubicBezTo>
                      <a:pt x="622125" y="66675"/>
                      <a:pt x="519255" y="145732"/>
                      <a:pt x="428768" y="234315"/>
                    </a:cubicBezTo>
                    <a:cubicBezTo>
                      <a:pt x="463058" y="277178"/>
                      <a:pt x="499253" y="318135"/>
                      <a:pt x="526875" y="340042"/>
                    </a:cubicBezTo>
                    <a:cubicBezTo>
                      <a:pt x="526875" y="340042"/>
                      <a:pt x="449723" y="317182"/>
                      <a:pt x="379238" y="284797"/>
                    </a:cubicBezTo>
                    <a:cubicBezTo>
                      <a:pt x="295418" y="374332"/>
                      <a:pt x="223980" y="473392"/>
                      <a:pt x="166830" y="579120"/>
                    </a:cubicBezTo>
                    <a:cubicBezTo>
                      <a:pt x="229695" y="633413"/>
                      <a:pt x="299228" y="690563"/>
                      <a:pt x="341138" y="718185"/>
                    </a:cubicBezTo>
                    <a:cubicBezTo>
                      <a:pt x="399240" y="755332"/>
                      <a:pt x="250650" y="713422"/>
                      <a:pt x="123968" y="665797"/>
                    </a:cubicBezTo>
                    <a:cubicBezTo>
                      <a:pt x="106823" y="703897"/>
                      <a:pt x="91583" y="741997"/>
                      <a:pt x="78248" y="782003"/>
                    </a:cubicBezTo>
                    <a:cubicBezTo>
                      <a:pt x="50625" y="860107"/>
                      <a:pt x="30623" y="942022"/>
                      <a:pt x="18240" y="1024890"/>
                    </a:cubicBezTo>
                    <a:cubicBezTo>
                      <a:pt x="104918" y="1069657"/>
                      <a:pt x="193500" y="1113473"/>
                      <a:pt x="214455" y="1117282"/>
                    </a:cubicBezTo>
                    <a:cubicBezTo>
                      <a:pt x="242078" y="1122998"/>
                      <a:pt x="120158" y="1123950"/>
                      <a:pt x="6810" y="1111567"/>
                    </a:cubicBezTo>
                    <a:cubicBezTo>
                      <a:pt x="3000" y="1154430"/>
                      <a:pt x="143" y="1197292"/>
                      <a:pt x="143" y="1241107"/>
                    </a:cubicBezTo>
                    <a:cubicBezTo>
                      <a:pt x="-810" y="1311592"/>
                      <a:pt x="3000" y="1383982"/>
                      <a:pt x="11573" y="1456373"/>
                    </a:cubicBezTo>
                    <a:cubicBezTo>
                      <a:pt x="43958" y="1461135"/>
                      <a:pt x="73485" y="1465898"/>
                      <a:pt x="84915" y="1464945"/>
                    </a:cubicBezTo>
                    <a:cubicBezTo>
                      <a:pt x="103965" y="1463992"/>
                      <a:pt x="64913" y="1504950"/>
                      <a:pt x="21098" y="1524953"/>
                    </a:cubicBezTo>
                    <a:cubicBezTo>
                      <a:pt x="28718" y="1573530"/>
                      <a:pt x="40148" y="1622107"/>
                      <a:pt x="53483" y="1669732"/>
                    </a:cubicBezTo>
                    <a:cubicBezTo>
                      <a:pt x="71580" y="1733550"/>
                      <a:pt x="96345" y="1771650"/>
                      <a:pt x="124920" y="1790700"/>
                    </a:cubicBezTo>
                    <a:cubicBezTo>
                      <a:pt x="299228" y="1196340"/>
                      <a:pt x="506873" y="569595"/>
                      <a:pt x="736425" y="0"/>
                    </a:cubicBezTo>
                    <a:cubicBezTo>
                      <a:pt x="736425" y="952"/>
                      <a:pt x="736425" y="0"/>
                      <a:pt x="73642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3"/>
              <p:cNvSpPr/>
              <p:nvPr/>
            </p:nvSpPr>
            <p:spPr>
              <a:xfrm>
                <a:off x="6488181" y="2872788"/>
                <a:ext cx="749344" cy="1806113"/>
              </a:xfrm>
              <a:custGeom>
                <a:avLst/>
                <a:gdLst/>
                <a:ahLst/>
                <a:cxnLst/>
                <a:rect l="l" t="t" r="r" b="b"/>
                <a:pathLst>
                  <a:path w="749344" h="1806113" extrusionOk="0">
                    <a:moveTo>
                      <a:pt x="360998" y="1284923"/>
                    </a:moveTo>
                    <a:cubicBezTo>
                      <a:pt x="394335" y="1312545"/>
                      <a:pt x="464820" y="1352550"/>
                      <a:pt x="532448" y="1387793"/>
                    </a:cubicBezTo>
                    <a:cubicBezTo>
                      <a:pt x="596265" y="1290637"/>
                      <a:pt x="646748" y="1186815"/>
                      <a:pt x="682943" y="1077277"/>
                    </a:cubicBezTo>
                    <a:cubicBezTo>
                      <a:pt x="688658" y="1060133"/>
                      <a:pt x="693420" y="1043940"/>
                      <a:pt x="698183" y="1026795"/>
                    </a:cubicBezTo>
                    <a:cubicBezTo>
                      <a:pt x="609600" y="1008698"/>
                      <a:pt x="501015" y="978218"/>
                      <a:pt x="544830" y="977265"/>
                    </a:cubicBezTo>
                    <a:cubicBezTo>
                      <a:pt x="576263" y="977265"/>
                      <a:pt x="649605" y="970598"/>
                      <a:pt x="714375" y="964883"/>
                    </a:cubicBezTo>
                    <a:cubicBezTo>
                      <a:pt x="745807" y="827723"/>
                      <a:pt x="756285" y="684848"/>
                      <a:pt x="744855" y="539115"/>
                    </a:cubicBezTo>
                    <a:cubicBezTo>
                      <a:pt x="658178" y="530543"/>
                      <a:pt x="552450" y="505777"/>
                      <a:pt x="591503" y="508635"/>
                    </a:cubicBezTo>
                    <a:cubicBezTo>
                      <a:pt x="621983" y="510540"/>
                      <a:pt x="683895" y="483870"/>
                      <a:pt x="736282" y="458152"/>
                    </a:cubicBezTo>
                    <a:cubicBezTo>
                      <a:pt x="717232" y="305752"/>
                      <a:pt x="675323" y="151448"/>
                      <a:pt x="610553" y="0"/>
                    </a:cubicBezTo>
                    <a:cubicBezTo>
                      <a:pt x="381000" y="568643"/>
                      <a:pt x="173355" y="1195387"/>
                      <a:pt x="0" y="1790700"/>
                    </a:cubicBezTo>
                    <a:cubicBezTo>
                      <a:pt x="53340" y="1825943"/>
                      <a:pt x="122873" y="1797368"/>
                      <a:pt x="200025" y="1739265"/>
                    </a:cubicBezTo>
                    <a:cubicBezTo>
                      <a:pt x="219075" y="1724977"/>
                      <a:pt x="238125" y="1709737"/>
                      <a:pt x="256223" y="1694498"/>
                    </a:cubicBezTo>
                    <a:cubicBezTo>
                      <a:pt x="222885" y="1642110"/>
                      <a:pt x="199073" y="1542098"/>
                      <a:pt x="220028" y="1564005"/>
                    </a:cubicBezTo>
                    <a:cubicBezTo>
                      <a:pt x="232410" y="1577340"/>
                      <a:pt x="273368" y="1612583"/>
                      <a:pt x="311468" y="1645920"/>
                    </a:cubicBezTo>
                    <a:cubicBezTo>
                      <a:pt x="375285" y="1586865"/>
                      <a:pt x="433388" y="1523048"/>
                      <a:pt x="483870" y="1455420"/>
                    </a:cubicBezTo>
                    <a:cubicBezTo>
                      <a:pt x="397193" y="1366837"/>
                      <a:pt x="312420" y="1243965"/>
                      <a:pt x="360998" y="1284923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6459553" y="2932495"/>
                <a:ext cx="629602" cy="1841182"/>
              </a:xfrm>
              <a:custGeom>
                <a:avLst/>
                <a:gdLst/>
                <a:ahLst/>
                <a:cxnLst/>
                <a:rect l="l" t="t" r="r" b="b"/>
                <a:pathLst>
                  <a:path w="629602" h="1841182" extrusionOk="0">
                    <a:moveTo>
                      <a:pt x="629603" y="1905"/>
                    </a:moveTo>
                    <a:cubicBezTo>
                      <a:pt x="507683" y="300990"/>
                      <a:pt x="396240" y="603885"/>
                      <a:pt x="294323" y="911543"/>
                    </a:cubicBezTo>
                    <a:cubicBezTo>
                      <a:pt x="192405" y="1218248"/>
                      <a:pt x="100013" y="1529715"/>
                      <a:pt x="11430" y="1841183"/>
                    </a:cubicBezTo>
                    <a:lnTo>
                      <a:pt x="0" y="1837373"/>
                    </a:lnTo>
                    <a:cubicBezTo>
                      <a:pt x="89535" y="1525905"/>
                      <a:pt x="182880" y="1215390"/>
                      <a:pt x="284798" y="908685"/>
                    </a:cubicBezTo>
                    <a:cubicBezTo>
                      <a:pt x="387668" y="601980"/>
                      <a:pt x="499110" y="298133"/>
                      <a:pt x="621983" y="0"/>
                    </a:cubicBezTo>
                    <a:lnTo>
                      <a:pt x="629603" y="1905"/>
                    </a:ln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2" name="Google Shape;1842;p23"/>
            <p:cNvGrpSpPr/>
            <p:nvPr/>
          </p:nvGrpSpPr>
          <p:grpSpPr>
            <a:xfrm flipH="1">
              <a:off x="1920847" y="6027092"/>
              <a:ext cx="887102" cy="1239424"/>
              <a:chOff x="4997749" y="3130332"/>
              <a:chExt cx="1108938" cy="1549365"/>
            </a:xfrm>
          </p:grpSpPr>
          <p:sp>
            <p:nvSpPr>
              <p:cNvPr id="1843" name="Google Shape;1843;p23"/>
              <p:cNvSpPr/>
              <p:nvPr/>
            </p:nvSpPr>
            <p:spPr>
              <a:xfrm>
                <a:off x="4997749" y="3130332"/>
                <a:ext cx="1108938" cy="1471784"/>
              </a:xfrm>
              <a:custGeom>
                <a:avLst/>
                <a:gdLst/>
                <a:ahLst/>
                <a:cxnLst/>
                <a:rect l="l" t="t" r="r" b="b"/>
                <a:pathLst>
                  <a:path w="1108938" h="1471784" extrusionOk="0">
                    <a:moveTo>
                      <a:pt x="476920" y="1201386"/>
                    </a:moveTo>
                    <a:cubicBezTo>
                      <a:pt x="399767" y="1179478"/>
                      <a:pt x="320710" y="1164238"/>
                      <a:pt x="250225" y="1126138"/>
                    </a:cubicBezTo>
                    <a:cubicBezTo>
                      <a:pt x="179740" y="1088038"/>
                      <a:pt x="119732" y="1020411"/>
                      <a:pt x="116875" y="940401"/>
                    </a:cubicBezTo>
                    <a:cubicBezTo>
                      <a:pt x="114017" y="860391"/>
                      <a:pt x="191170" y="780381"/>
                      <a:pt x="268322" y="800384"/>
                    </a:cubicBezTo>
                    <a:cubicBezTo>
                      <a:pt x="299755" y="808956"/>
                      <a:pt x="337855" y="828959"/>
                      <a:pt x="358810" y="805146"/>
                    </a:cubicBezTo>
                    <a:cubicBezTo>
                      <a:pt x="378812" y="782286"/>
                      <a:pt x="356905" y="746091"/>
                      <a:pt x="332140" y="729898"/>
                    </a:cubicBezTo>
                    <a:cubicBezTo>
                      <a:pt x="290230" y="702276"/>
                      <a:pt x="240700" y="692751"/>
                      <a:pt x="192122" y="680368"/>
                    </a:cubicBezTo>
                    <a:cubicBezTo>
                      <a:pt x="144497" y="667034"/>
                      <a:pt x="94967" y="647984"/>
                      <a:pt x="64487" y="607978"/>
                    </a:cubicBezTo>
                    <a:cubicBezTo>
                      <a:pt x="34960" y="567973"/>
                      <a:pt x="34960" y="502251"/>
                      <a:pt x="76870" y="475581"/>
                    </a:cubicBezTo>
                    <a:cubicBezTo>
                      <a:pt x="92110" y="465103"/>
                      <a:pt x="112112" y="461293"/>
                      <a:pt x="125447" y="447958"/>
                    </a:cubicBezTo>
                    <a:cubicBezTo>
                      <a:pt x="147355" y="425098"/>
                      <a:pt x="138782" y="386998"/>
                      <a:pt x="119732" y="362233"/>
                    </a:cubicBezTo>
                    <a:cubicBezTo>
                      <a:pt x="99730" y="337468"/>
                      <a:pt x="72107" y="322228"/>
                      <a:pt x="49247" y="300321"/>
                    </a:cubicBezTo>
                    <a:cubicBezTo>
                      <a:pt x="-29810" y="224121"/>
                      <a:pt x="-10760" y="72673"/>
                      <a:pt x="85442" y="19333"/>
                    </a:cubicBezTo>
                    <a:cubicBezTo>
                      <a:pt x="181645" y="-34007"/>
                      <a:pt x="320710" y="28858"/>
                      <a:pt x="343570" y="136491"/>
                    </a:cubicBezTo>
                    <a:cubicBezTo>
                      <a:pt x="350237" y="169828"/>
                      <a:pt x="348332" y="205071"/>
                      <a:pt x="360715" y="236503"/>
                    </a:cubicBezTo>
                    <a:cubicBezTo>
                      <a:pt x="373097" y="267936"/>
                      <a:pt x="410245" y="294606"/>
                      <a:pt x="440725" y="279366"/>
                    </a:cubicBezTo>
                    <a:cubicBezTo>
                      <a:pt x="471205" y="264126"/>
                      <a:pt x="472157" y="220311"/>
                      <a:pt x="491207" y="191736"/>
                    </a:cubicBezTo>
                    <a:cubicBezTo>
                      <a:pt x="521687" y="143158"/>
                      <a:pt x="598840" y="145063"/>
                      <a:pt x="641703" y="183163"/>
                    </a:cubicBezTo>
                    <a:cubicBezTo>
                      <a:pt x="684565" y="221263"/>
                      <a:pt x="697900" y="282223"/>
                      <a:pt x="699805" y="339373"/>
                    </a:cubicBezTo>
                    <a:cubicBezTo>
                      <a:pt x="701710" y="396523"/>
                      <a:pt x="693137" y="454626"/>
                      <a:pt x="701710" y="510823"/>
                    </a:cubicBezTo>
                    <a:cubicBezTo>
                      <a:pt x="704567" y="530826"/>
                      <a:pt x="713140" y="553686"/>
                      <a:pt x="732190" y="558448"/>
                    </a:cubicBezTo>
                    <a:cubicBezTo>
                      <a:pt x="763622" y="566068"/>
                      <a:pt x="779815" y="524158"/>
                      <a:pt x="796007" y="496536"/>
                    </a:cubicBezTo>
                    <a:cubicBezTo>
                      <a:pt x="834107" y="429861"/>
                      <a:pt x="936978" y="425098"/>
                      <a:pt x="998890" y="469866"/>
                    </a:cubicBezTo>
                    <a:cubicBezTo>
                      <a:pt x="1060803" y="515586"/>
                      <a:pt x="1089378" y="594643"/>
                      <a:pt x="1100807" y="670843"/>
                    </a:cubicBezTo>
                    <a:cubicBezTo>
                      <a:pt x="1100807" y="670843"/>
                      <a:pt x="1100807" y="670843"/>
                      <a:pt x="1100807" y="670843"/>
                    </a:cubicBezTo>
                    <a:cubicBezTo>
                      <a:pt x="1118905" y="793716"/>
                      <a:pt x="1103665" y="917541"/>
                      <a:pt x="1085567" y="1039461"/>
                    </a:cubicBezTo>
                    <a:cubicBezTo>
                      <a:pt x="1067470" y="1157571"/>
                      <a:pt x="1068422" y="1284253"/>
                      <a:pt x="1046515" y="1399506"/>
                    </a:cubicBezTo>
                    <a:cubicBezTo>
                      <a:pt x="1015082" y="1562384"/>
                      <a:pt x="892210" y="1406173"/>
                      <a:pt x="816010" y="1355691"/>
                    </a:cubicBezTo>
                    <a:cubicBezTo>
                      <a:pt x="710282" y="1289016"/>
                      <a:pt x="595982" y="1235676"/>
                      <a:pt x="476920" y="12013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5203012" y="3417822"/>
                <a:ext cx="850127" cy="1261875"/>
              </a:xfrm>
              <a:custGeom>
                <a:avLst/>
                <a:gdLst/>
                <a:ahLst/>
                <a:cxnLst/>
                <a:rect l="l" t="t" r="r" b="b"/>
                <a:pathLst>
                  <a:path w="850127" h="1261875" extrusionOk="0">
                    <a:moveTo>
                      <a:pt x="642179" y="384306"/>
                    </a:moveTo>
                    <a:cubicBezTo>
                      <a:pt x="642179" y="379543"/>
                      <a:pt x="634559" y="380496"/>
                      <a:pt x="634559" y="385258"/>
                    </a:cubicBezTo>
                    <a:cubicBezTo>
                      <a:pt x="647894" y="637671"/>
                      <a:pt x="692662" y="885321"/>
                      <a:pt x="778387" y="1122493"/>
                    </a:cubicBezTo>
                    <a:cubicBezTo>
                      <a:pt x="643132" y="880558"/>
                      <a:pt x="494541" y="647196"/>
                      <a:pt x="332616" y="422406"/>
                    </a:cubicBezTo>
                    <a:cubicBezTo>
                      <a:pt x="332616" y="422406"/>
                      <a:pt x="332616" y="422406"/>
                      <a:pt x="332616" y="421453"/>
                    </a:cubicBezTo>
                    <a:cubicBezTo>
                      <a:pt x="316424" y="321441"/>
                      <a:pt x="311662" y="220476"/>
                      <a:pt x="317377" y="119511"/>
                    </a:cubicBezTo>
                    <a:cubicBezTo>
                      <a:pt x="317377" y="114748"/>
                      <a:pt x="309757" y="113796"/>
                      <a:pt x="309757" y="118558"/>
                    </a:cubicBezTo>
                    <a:cubicBezTo>
                      <a:pt x="304041" y="215713"/>
                      <a:pt x="308804" y="312868"/>
                      <a:pt x="323091" y="408118"/>
                    </a:cubicBezTo>
                    <a:cubicBezTo>
                      <a:pt x="287849" y="359541"/>
                      <a:pt x="251654" y="310963"/>
                      <a:pt x="215459" y="263338"/>
                    </a:cubicBezTo>
                    <a:cubicBezTo>
                      <a:pt x="147832" y="174756"/>
                      <a:pt x="78299" y="87126"/>
                      <a:pt x="6862" y="1401"/>
                    </a:cubicBezTo>
                    <a:cubicBezTo>
                      <a:pt x="4004" y="-2409"/>
                      <a:pt x="-2663" y="2353"/>
                      <a:pt x="1147" y="6163"/>
                    </a:cubicBezTo>
                    <a:cubicBezTo>
                      <a:pt x="75441" y="95698"/>
                      <a:pt x="147832" y="187138"/>
                      <a:pt x="218316" y="279531"/>
                    </a:cubicBezTo>
                    <a:cubicBezTo>
                      <a:pt x="163072" y="261433"/>
                      <a:pt x="107827" y="243336"/>
                      <a:pt x="52582" y="226191"/>
                    </a:cubicBezTo>
                    <a:cubicBezTo>
                      <a:pt x="47819" y="224286"/>
                      <a:pt x="44962" y="231906"/>
                      <a:pt x="49724" y="233811"/>
                    </a:cubicBezTo>
                    <a:cubicBezTo>
                      <a:pt x="107827" y="252861"/>
                      <a:pt x="166882" y="271911"/>
                      <a:pt x="224984" y="290961"/>
                    </a:cubicBezTo>
                    <a:cubicBezTo>
                      <a:pt x="224984" y="290961"/>
                      <a:pt x="225937" y="290961"/>
                      <a:pt x="225937" y="290961"/>
                    </a:cubicBezTo>
                    <a:cubicBezTo>
                      <a:pt x="349762" y="455743"/>
                      <a:pt x="466919" y="625288"/>
                      <a:pt x="576457" y="799596"/>
                    </a:cubicBezTo>
                    <a:cubicBezTo>
                      <a:pt x="441202" y="730063"/>
                      <a:pt x="299279" y="672913"/>
                      <a:pt x="152594" y="630051"/>
                    </a:cubicBezTo>
                    <a:cubicBezTo>
                      <a:pt x="147832" y="629098"/>
                      <a:pt x="144974" y="635766"/>
                      <a:pt x="149737" y="637671"/>
                    </a:cubicBezTo>
                    <a:cubicBezTo>
                      <a:pt x="300232" y="681486"/>
                      <a:pt x="445964" y="740541"/>
                      <a:pt x="584077" y="812931"/>
                    </a:cubicBezTo>
                    <a:cubicBezTo>
                      <a:pt x="616462" y="865318"/>
                      <a:pt x="648847" y="917706"/>
                      <a:pt x="680279" y="971046"/>
                    </a:cubicBezTo>
                    <a:cubicBezTo>
                      <a:pt x="736477" y="1066296"/>
                      <a:pt x="790769" y="1162498"/>
                      <a:pt x="842204" y="1259653"/>
                    </a:cubicBezTo>
                    <a:cubicBezTo>
                      <a:pt x="844109" y="1264416"/>
                      <a:pt x="851729" y="1260606"/>
                      <a:pt x="849824" y="1256796"/>
                    </a:cubicBezTo>
                    <a:cubicBezTo>
                      <a:pt x="833632" y="1226316"/>
                      <a:pt x="817439" y="1196788"/>
                      <a:pt x="800294" y="1166308"/>
                    </a:cubicBezTo>
                    <a:cubicBezTo>
                      <a:pt x="800294" y="1165356"/>
                      <a:pt x="800294" y="1165356"/>
                      <a:pt x="800294" y="1164403"/>
                    </a:cubicBezTo>
                    <a:cubicBezTo>
                      <a:pt x="705044" y="912943"/>
                      <a:pt x="655514" y="651958"/>
                      <a:pt x="642179" y="384306"/>
                    </a:cubicBezTo>
                    <a:close/>
                  </a:path>
                </a:pathLst>
              </a:custGeom>
              <a:solidFill>
                <a:srgbClr val="317A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5" name="Google Shape;1845;p23"/>
            <p:cNvSpPr/>
            <p:nvPr/>
          </p:nvSpPr>
          <p:spPr>
            <a:xfrm flipH="1">
              <a:off x="1166158" y="5308034"/>
              <a:ext cx="73132" cy="73132"/>
            </a:xfrm>
            <a:custGeom>
              <a:avLst/>
              <a:gdLst/>
              <a:ahLst/>
              <a:cxnLst/>
              <a:rect l="l" t="t" r="r" b="b"/>
              <a:pathLst>
                <a:path w="91439" h="91439" extrusionOk="0">
                  <a:moveTo>
                    <a:pt x="91440" y="45720"/>
                  </a:moveTo>
                  <a:cubicBezTo>
                    <a:pt x="91440" y="70485"/>
                    <a:pt x="71438" y="91440"/>
                    <a:pt x="45720" y="91440"/>
                  </a:cubicBezTo>
                  <a:cubicBezTo>
                    <a:pt x="20955" y="91440"/>
                    <a:pt x="0" y="71438"/>
                    <a:pt x="0" y="45720"/>
                  </a:cubicBezTo>
                  <a:cubicBezTo>
                    <a:pt x="0" y="20955"/>
                    <a:pt x="20002" y="0"/>
                    <a:pt x="45720" y="0"/>
                  </a:cubicBezTo>
                  <a:cubicBezTo>
                    <a:pt x="71438" y="0"/>
                    <a:pt x="91440" y="20002"/>
                    <a:pt x="91440" y="4572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3"/>
            <p:cNvSpPr/>
            <p:nvPr/>
          </p:nvSpPr>
          <p:spPr>
            <a:xfrm flipH="1">
              <a:off x="865944" y="5149547"/>
              <a:ext cx="68562" cy="68562"/>
            </a:xfrm>
            <a:custGeom>
              <a:avLst/>
              <a:gdLst/>
              <a:ahLst/>
              <a:cxnLst/>
              <a:rect l="l" t="t" r="r" b="b"/>
              <a:pathLst>
                <a:path w="85725" h="85725" extrusionOk="0">
                  <a:moveTo>
                    <a:pt x="85725" y="42863"/>
                  </a:moveTo>
                  <a:cubicBezTo>
                    <a:pt x="85725" y="66675"/>
                    <a:pt x="66675" y="85725"/>
                    <a:pt x="42863" y="85725"/>
                  </a:cubicBezTo>
                  <a:cubicBezTo>
                    <a:pt x="19050" y="85725"/>
                    <a:pt x="0" y="66675"/>
                    <a:pt x="0" y="42863"/>
                  </a:cubicBezTo>
                  <a:cubicBezTo>
                    <a:pt x="0" y="19050"/>
                    <a:pt x="19050" y="0"/>
                    <a:pt x="42863" y="0"/>
                  </a:cubicBezTo>
                  <a:cubicBezTo>
                    <a:pt x="66675" y="0"/>
                    <a:pt x="85725" y="19050"/>
                    <a:pt x="85725" y="42863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3"/>
            <p:cNvSpPr/>
            <p:nvPr/>
          </p:nvSpPr>
          <p:spPr>
            <a:xfrm flipH="1">
              <a:off x="1886973" y="5238696"/>
              <a:ext cx="77704" cy="77703"/>
            </a:xfrm>
            <a:custGeom>
              <a:avLst/>
              <a:gdLst/>
              <a:ahLst/>
              <a:cxnLst/>
              <a:rect l="l" t="t" r="r" b="b"/>
              <a:pathLst>
                <a:path w="97155" h="97154" extrusionOk="0">
                  <a:moveTo>
                    <a:pt x="97155" y="48578"/>
                  </a:moveTo>
                  <a:cubicBezTo>
                    <a:pt x="97155" y="75248"/>
                    <a:pt x="75247" y="97155"/>
                    <a:pt x="48578" y="97155"/>
                  </a:cubicBezTo>
                  <a:cubicBezTo>
                    <a:pt x="21907" y="97155"/>
                    <a:pt x="0" y="75248"/>
                    <a:pt x="0" y="48578"/>
                  </a:cubicBezTo>
                  <a:cubicBezTo>
                    <a:pt x="0" y="21908"/>
                    <a:pt x="21907" y="0"/>
                    <a:pt x="48578" y="0"/>
                  </a:cubicBezTo>
                  <a:cubicBezTo>
                    <a:pt x="75247" y="953"/>
                    <a:pt x="97155" y="22860"/>
                    <a:pt x="97155" y="4857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3"/>
            <p:cNvSpPr/>
            <p:nvPr/>
          </p:nvSpPr>
          <p:spPr>
            <a:xfrm flipH="1">
              <a:off x="526865" y="5595293"/>
              <a:ext cx="35043" cy="35043"/>
            </a:xfrm>
            <a:custGeom>
              <a:avLst/>
              <a:gdLst/>
              <a:ahLst/>
              <a:cxnLst/>
              <a:rect l="l" t="t" r="r" b="b"/>
              <a:pathLst>
                <a:path w="43815" h="43815" extrusionOk="0">
                  <a:moveTo>
                    <a:pt x="43815" y="21908"/>
                  </a:moveTo>
                  <a:cubicBezTo>
                    <a:pt x="43815" y="33338"/>
                    <a:pt x="34290" y="43815"/>
                    <a:pt x="21908" y="43815"/>
                  </a:cubicBezTo>
                  <a:cubicBezTo>
                    <a:pt x="10478" y="43815"/>
                    <a:pt x="0" y="34290"/>
                    <a:pt x="0" y="21908"/>
                  </a:cubicBezTo>
                  <a:cubicBezTo>
                    <a:pt x="0" y="9525"/>
                    <a:pt x="9525" y="0"/>
                    <a:pt x="21908" y="0"/>
                  </a:cubicBezTo>
                  <a:cubicBezTo>
                    <a:pt x="34290" y="0"/>
                    <a:pt x="43815" y="9525"/>
                    <a:pt x="43815" y="2190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3"/>
            <p:cNvSpPr/>
            <p:nvPr/>
          </p:nvSpPr>
          <p:spPr>
            <a:xfrm flipH="1">
              <a:off x="209134" y="5012364"/>
              <a:ext cx="59420" cy="59450"/>
            </a:xfrm>
            <a:custGeom>
              <a:avLst/>
              <a:gdLst/>
              <a:ahLst/>
              <a:cxnLst/>
              <a:rect l="l" t="t" r="r" b="b"/>
              <a:pathLst>
                <a:path w="74295" h="74332" extrusionOk="0">
                  <a:moveTo>
                    <a:pt x="74295" y="37185"/>
                  </a:moveTo>
                  <a:cubicBezTo>
                    <a:pt x="74295" y="58140"/>
                    <a:pt x="57150" y="74333"/>
                    <a:pt x="37148" y="74333"/>
                  </a:cubicBezTo>
                  <a:cubicBezTo>
                    <a:pt x="16193" y="74333"/>
                    <a:pt x="0" y="57188"/>
                    <a:pt x="0" y="37185"/>
                  </a:cubicBezTo>
                  <a:cubicBezTo>
                    <a:pt x="0" y="16230"/>
                    <a:pt x="17145" y="38"/>
                    <a:pt x="37148" y="38"/>
                  </a:cubicBezTo>
                  <a:cubicBezTo>
                    <a:pt x="57150" y="-915"/>
                    <a:pt x="74295" y="16230"/>
                    <a:pt x="74295" y="37185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3"/>
            <p:cNvSpPr/>
            <p:nvPr/>
          </p:nvSpPr>
          <p:spPr>
            <a:xfrm flipH="1">
              <a:off x="-82692" y="5132021"/>
              <a:ext cx="85322" cy="85321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106680" y="53340"/>
                  </a:moveTo>
                  <a:cubicBezTo>
                    <a:pt x="106680" y="82799"/>
                    <a:pt x="82799" y="106680"/>
                    <a:pt x="53340" y="106680"/>
                  </a:cubicBezTo>
                  <a:cubicBezTo>
                    <a:pt x="23882" y="106680"/>
                    <a:pt x="1" y="82799"/>
                    <a:pt x="1" y="53340"/>
                  </a:cubicBezTo>
                  <a:cubicBezTo>
                    <a:pt x="1" y="23881"/>
                    <a:pt x="23882" y="0"/>
                    <a:pt x="53340" y="0"/>
                  </a:cubicBezTo>
                  <a:cubicBezTo>
                    <a:pt x="82799" y="0"/>
                    <a:pt x="106680" y="23881"/>
                    <a:pt x="106680" y="5334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3"/>
            <p:cNvSpPr/>
            <p:nvPr/>
          </p:nvSpPr>
          <p:spPr>
            <a:xfrm flipH="1">
              <a:off x="1264442" y="5067255"/>
              <a:ext cx="30472" cy="30472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3"/>
            <p:cNvSpPr/>
            <p:nvPr/>
          </p:nvSpPr>
          <p:spPr>
            <a:xfrm flipH="1">
              <a:off x="2624546" y="5500810"/>
              <a:ext cx="56372" cy="56372"/>
            </a:xfrm>
            <a:custGeom>
              <a:avLst/>
              <a:gdLst/>
              <a:ahLst/>
              <a:cxnLst/>
              <a:rect l="l" t="t" r="r" b="b"/>
              <a:pathLst>
                <a:path w="70484" h="70484" extrusionOk="0">
                  <a:moveTo>
                    <a:pt x="70485" y="35242"/>
                  </a:moveTo>
                  <a:cubicBezTo>
                    <a:pt x="70485" y="54292"/>
                    <a:pt x="55245" y="70485"/>
                    <a:pt x="35243" y="70485"/>
                  </a:cubicBezTo>
                  <a:cubicBezTo>
                    <a:pt x="16193" y="70485"/>
                    <a:pt x="0" y="55245"/>
                    <a:pt x="0" y="35242"/>
                  </a:cubicBezTo>
                  <a:cubicBezTo>
                    <a:pt x="0" y="16192"/>
                    <a:pt x="15240" y="0"/>
                    <a:pt x="35243" y="0"/>
                  </a:cubicBezTo>
                  <a:cubicBezTo>
                    <a:pt x="54293" y="0"/>
                    <a:pt x="70485" y="16192"/>
                    <a:pt x="70485" y="35242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3"/>
            <p:cNvSpPr/>
            <p:nvPr/>
          </p:nvSpPr>
          <p:spPr>
            <a:xfrm flipH="1">
              <a:off x="2865323" y="5625771"/>
              <a:ext cx="47231" cy="47231"/>
            </a:xfrm>
            <a:custGeom>
              <a:avLst/>
              <a:gdLst/>
              <a:ahLst/>
              <a:cxnLst/>
              <a:rect l="l" t="t" r="r" b="b"/>
              <a:pathLst>
                <a:path w="59054" h="59054" extrusionOk="0">
                  <a:moveTo>
                    <a:pt x="59055" y="29528"/>
                  </a:moveTo>
                  <a:cubicBezTo>
                    <a:pt x="59055" y="45720"/>
                    <a:pt x="45720" y="59055"/>
                    <a:pt x="29528" y="59055"/>
                  </a:cubicBezTo>
                  <a:cubicBezTo>
                    <a:pt x="13335" y="59055"/>
                    <a:pt x="0" y="45720"/>
                    <a:pt x="0" y="29528"/>
                  </a:cubicBezTo>
                  <a:cubicBezTo>
                    <a:pt x="0" y="13335"/>
                    <a:pt x="13335" y="0"/>
                    <a:pt x="29528" y="0"/>
                  </a:cubicBezTo>
                  <a:cubicBezTo>
                    <a:pt x="45720" y="0"/>
                    <a:pt x="59055" y="12383"/>
                    <a:pt x="59055" y="29528"/>
                  </a:cubicBezTo>
                  <a:close/>
                </a:path>
              </a:pathLst>
            </a:custGeom>
            <a:solidFill>
              <a:srgbClr val="C7DC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3"/>
            <p:cNvSpPr/>
            <p:nvPr/>
          </p:nvSpPr>
          <p:spPr>
            <a:xfrm flipH="1">
              <a:off x="567249" y="5023061"/>
              <a:ext cx="31996" cy="31995"/>
            </a:xfrm>
            <a:custGeom>
              <a:avLst/>
              <a:gdLst/>
              <a:ahLst/>
              <a:cxnLst/>
              <a:rect l="l" t="t" r="r" b="b"/>
              <a:pathLst>
                <a:path w="40005" h="40004" extrusionOk="0">
                  <a:moveTo>
                    <a:pt x="40005" y="20003"/>
                  </a:moveTo>
                  <a:cubicBezTo>
                    <a:pt x="40005" y="31050"/>
                    <a:pt x="31050" y="40005"/>
                    <a:pt x="20003" y="40005"/>
                  </a:cubicBezTo>
                  <a:cubicBezTo>
                    <a:pt x="8956" y="40005"/>
                    <a:pt x="1" y="31050"/>
                    <a:pt x="1" y="20003"/>
                  </a:cubicBezTo>
                  <a:cubicBezTo>
                    <a:pt x="1" y="8955"/>
                    <a:pt x="8956" y="0"/>
                    <a:pt x="20003" y="0"/>
                  </a:cubicBezTo>
                  <a:cubicBezTo>
                    <a:pt x="31050" y="0"/>
                    <a:pt x="40005" y="8955"/>
                    <a:pt x="40005" y="20003"/>
                  </a:cubicBezTo>
                  <a:close/>
                </a:path>
              </a:pathLst>
            </a:custGeom>
            <a:solidFill>
              <a:srgbClr val="112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47" y="780254"/>
            <a:ext cx="4166372" cy="51400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vestone · SlidesMania">
  <a:themeElements>
    <a:clrScheme name="Simple Light">
      <a:dk1>
        <a:srgbClr val="000000"/>
      </a:dk1>
      <a:lt1>
        <a:srgbClr val="F3F3F3"/>
      </a:lt1>
      <a:dk2>
        <a:srgbClr val="1F3F3A"/>
      </a:dk2>
      <a:lt2>
        <a:srgbClr val="434343"/>
      </a:lt2>
      <a:accent1>
        <a:srgbClr val="BDD559"/>
      </a:accent1>
      <a:accent2>
        <a:srgbClr val="22494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BDD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</Words>
  <Application>Microsoft Office PowerPoint</Application>
  <PresentationFormat>Widescreen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Freckle Face</vt:lpstr>
      <vt:lpstr>Calibri</vt:lpstr>
      <vt:lpstr>Barlow Condensed</vt:lpstr>
      <vt:lpstr>Pavanam</vt:lpstr>
      <vt:lpstr>Bravestone · SlidesMania</vt:lpstr>
      <vt:lpstr>Labo darbu mēnesis</vt:lpstr>
      <vt:lpstr>Mūsu solījumi:</vt:lpstr>
      <vt:lpstr>Kā mums izdevās?</vt:lpstr>
      <vt:lpstr>Izdekorējām 1. stāva foajē pavasara sagaidīšanai</vt:lpstr>
      <vt:lpstr>Gatavojam apsveikumus sociālās aprūpes nama «Madliena» iemītniekiem</vt:lpstr>
      <vt:lpstr>Cerams, ka nākošajā gadā mēs būsim daudz aktīvāki. 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 darbu mēnesis</dc:title>
  <dc:creator>Evija Ragovska</dc:creator>
  <cp:lastModifiedBy>Evija Ragovska</cp:lastModifiedBy>
  <cp:revision>5</cp:revision>
  <dcterms:modified xsi:type="dcterms:W3CDTF">2025-03-31T06:41:46Z</dcterms:modified>
</cp:coreProperties>
</file>