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9.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0.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31.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34.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35.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5" r:id="rId1"/>
    <p:sldMasterId id="2147483698" r:id="rId2"/>
  </p:sldMasterIdLst>
  <p:notesMasterIdLst>
    <p:notesMasterId r:id="rId43"/>
  </p:notesMasterIdLst>
  <p:handoutMasterIdLst>
    <p:handoutMasterId r:id="rId44"/>
  </p:handoutMasterIdLst>
  <p:sldIdLst>
    <p:sldId id="327" r:id="rId3"/>
    <p:sldId id="423" r:id="rId4"/>
    <p:sldId id="347" r:id="rId5"/>
    <p:sldId id="294" r:id="rId6"/>
    <p:sldId id="396" r:id="rId7"/>
    <p:sldId id="354" r:id="rId8"/>
    <p:sldId id="355" r:id="rId9"/>
    <p:sldId id="356" r:id="rId10"/>
    <p:sldId id="357" r:id="rId11"/>
    <p:sldId id="417" r:id="rId12"/>
    <p:sldId id="416" r:id="rId13"/>
    <p:sldId id="348" r:id="rId14"/>
    <p:sldId id="346" r:id="rId15"/>
    <p:sldId id="410" r:id="rId16"/>
    <p:sldId id="398" r:id="rId17"/>
    <p:sldId id="300" r:id="rId18"/>
    <p:sldId id="413" r:id="rId19"/>
    <p:sldId id="314" r:id="rId20"/>
    <p:sldId id="428" r:id="rId21"/>
    <p:sldId id="349" r:id="rId22"/>
    <p:sldId id="425" r:id="rId23"/>
    <p:sldId id="406" r:id="rId24"/>
    <p:sldId id="407" r:id="rId25"/>
    <p:sldId id="408" r:id="rId26"/>
    <p:sldId id="426" r:id="rId27"/>
    <p:sldId id="431" r:id="rId28"/>
    <p:sldId id="409" r:id="rId29"/>
    <p:sldId id="334" r:id="rId30"/>
    <p:sldId id="350" r:id="rId31"/>
    <p:sldId id="384" r:id="rId32"/>
    <p:sldId id="390" r:id="rId33"/>
    <p:sldId id="385" r:id="rId34"/>
    <p:sldId id="352" r:id="rId35"/>
    <p:sldId id="339" r:id="rId36"/>
    <p:sldId id="393" r:id="rId37"/>
    <p:sldId id="395" r:id="rId38"/>
    <p:sldId id="394" r:id="rId39"/>
    <p:sldId id="342" r:id="rId40"/>
    <p:sldId id="343" r:id="rId41"/>
    <p:sldId id="430" r:id="rId42"/>
  </p:sldIdLst>
  <p:sldSz cx="9144000" cy="6858000" type="screen4x3"/>
  <p:notesSz cx="6669088" cy="97536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ver" id="{0A27B102-9BD1-D149-8965-C07EE91AD901}">
          <p14:sldIdLst>
            <p14:sldId id="327"/>
          </p14:sldIdLst>
        </p14:section>
        <p14:section name="SATURA RĀDĪTĀJS" id="{51FA4466-1705-B94D-BF4F-554C4F735700}">
          <p14:sldIdLst>
            <p14:sldId id="423"/>
            <p14:sldId id="347"/>
          </p14:sldIdLst>
        </p14:section>
        <p14:section name="KAS IR EIROPA?" id="{EC384AE8-3301-F140-B97D-95A80BA374C4}">
          <p14:sldIdLst>
            <p14:sldId id="294"/>
            <p14:sldId id="396"/>
            <p14:sldId id="354"/>
            <p14:sldId id="355"/>
            <p14:sldId id="356"/>
            <p14:sldId id="357"/>
            <p14:sldId id="417"/>
            <p14:sldId id="416"/>
          </p14:sldIdLst>
        </p14:section>
        <p14:section name="EIROPAS PROJEKTS" id="{BA3F5049-C3DF-E349-90D6-8E6AF1360F92}">
          <p14:sldIdLst>
            <p14:sldId id="348"/>
            <p14:sldId id="346"/>
            <p14:sldId id="410"/>
            <p14:sldId id="398"/>
            <p14:sldId id="300"/>
            <p14:sldId id="413"/>
            <p14:sldId id="314"/>
            <p14:sldId id="428"/>
          </p14:sldIdLst>
        </p14:section>
        <p14:section name="AR KO NODARBOJAS ES?" id="{5E61B94E-74E9-E84B-ACFB-56066B76546E}">
          <p14:sldIdLst>
            <p14:sldId id="349"/>
            <p14:sldId id="425"/>
            <p14:sldId id="406"/>
            <p14:sldId id="407"/>
            <p14:sldId id="408"/>
            <p14:sldId id="426"/>
            <p14:sldId id="431"/>
            <p14:sldId id="409"/>
            <p14:sldId id="334"/>
          </p14:sldIdLst>
        </p14:section>
        <p14:section name="KĀ DARBOJAS ES?" id="{AB4CD371-728D-8742-BF17-A81C6428FE04}">
          <p14:sldIdLst>
            <p14:sldId id="350"/>
            <p14:sldId id="384"/>
            <p14:sldId id="390"/>
            <p14:sldId id="385"/>
            <p14:sldId id="352"/>
            <p14:sldId id="339"/>
            <p14:sldId id="393"/>
            <p14:sldId id="395"/>
            <p14:sldId id="394"/>
          </p14:sldIdLst>
        </p14:section>
        <p14:section name="KĀ LAI PAR ES UZZINU KO VAIRĀK?" id="{4DEDCB1D-88D9-A345-A677-739D4EF1E4F1}">
          <p14:sldIdLst>
            <p14:sldId id="342"/>
          </p14:sldIdLst>
        </p14:section>
        <p14:section name="SAZIŅA" id="{D694022F-AF8F-024C-BDDB-CF290513F7E0}">
          <p14:sldIdLst>
            <p14:sldId id="343"/>
            <p14:sldId id="430"/>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FABRY Anne-Sophie (COMM)" initials="FA( [2]" lastIdx="29" clrIdx="6">
    <p:extLst>
      <p:ext uri="{19B8F6BF-5375-455C-9EA6-DF929625EA0E}">
        <p15:presenceInfo xmlns:p15="http://schemas.microsoft.com/office/powerpoint/2012/main" userId="S-1-5-21-1606980848-2025429265-839522115-257769" providerId="AD"/>
      </p:ext>
    </p:extLst>
  </p:cmAuthor>
  <p:cmAuthor id="1" name="Fridrich, Patricia" initials="FP" lastIdx="1" clrIdx="0"/>
  <p:cmAuthor id="2" name="SOLDATOVA Lucia (COMM)" initials="SL" lastIdx="28" clrIdx="1"/>
  <p:cmAuthor id="3" name="STRASZBURGER Gwenn (COMM)" initials="SG(" lastIdx="148" clrIdx="2"/>
  <p:cmAuthor id="4" name="ANTONELLO Diana (COMM)" initials="AD(" lastIdx="57" clrIdx="3">
    <p:extLst>
      <p:ext uri="{19B8F6BF-5375-455C-9EA6-DF929625EA0E}">
        <p15:presenceInfo xmlns:p15="http://schemas.microsoft.com/office/powerpoint/2012/main" userId="ANTONELLO Diana (COMM)" providerId="None"/>
      </p:ext>
    </p:extLst>
  </p:cmAuthor>
  <p:cmAuthor id="5" name="ANTONELLO Diana (COMM)" initials="AD( [2]" lastIdx="37" clrIdx="4">
    <p:extLst>
      <p:ext uri="{19B8F6BF-5375-455C-9EA6-DF929625EA0E}">
        <p15:presenceInfo xmlns:p15="http://schemas.microsoft.com/office/powerpoint/2012/main" userId="S-1-5-21-1606980848-2025429265-839522115-1367081" providerId="AD"/>
      </p:ext>
    </p:extLst>
  </p:cmAuthor>
  <p:cmAuthor id="6" name="FABRY Anne-Sophie (COMM)" initials="FA(" lastIdx="7" clrIdx="5">
    <p:extLst>
      <p:ext uri="{19B8F6BF-5375-455C-9EA6-DF929625EA0E}">
        <p15:presenceInfo xmlns:p15="http://schemas.microsoft.com/office/powerpoint/2012/main" userId="FABRY Anne-Sophie (COMM)"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F8FF"/>
    <a:srgbClr val="003296"/>
    <a:srgbClr val="004A64"/>
    <a:srgbClr val="002E3E"/>
    <a:srgbClr val="5C7AD0"/>
    <a:srgbClr val="DDF6FF"/>
    <a:srgbClr val="FFFAEB"/>
    <a:srgbClr val="FFF9E5"/>
    <a:srgbClr val="F0F4FA"/>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603" autoAdjust="0"/>
    <p:restoredTop sz="85962" autoAdjust="0"/>
  </p:normalViewPr>
  <p:slideViewPr>
    <p:cSldViewPr snapToGrid="0" snapToObjects="1">
      <p:cViewPr varScale="1">
        <p:scale>
          <a:sx n="94" d="100"/>
          <a:sy n="94" d="100"/>
        </p:scale>
        <p:origin x="2130" y="90"/>
      </p:cViewPr>
      <p:guideLst>
        <p:guide orient="horz" pos="2160"/>
        <p:guide pos="2880"/>
      </p:guideLst>
    </p:cSldViewPr>
  </p:slideViewPr>
  <p:outlineViewPr>
    <p:cViewPr>
      <p:scale>
        <a:sx n="33" d="100"/>
        <a:sy n="33" d="100"/>
      </p:scale>
      <p:origin x="0" y="0"/>
    </p:cViewPr>
    <p:sldLst>
      <p:sld r:id="rId1" collapse="1"/>
      <p:sld r:id="rId2" collapse="1"/>
    </p:sldLst>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82" d="100"/>
          <a:sy n="82" d="100"/>
        </p:scale>
        <p:origin x="4002"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_rels/viewProps.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slide" Target="slides/slide3.xml"/></Relationships>
</file>

<file path=ppt/diagrams/_rels/data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30.png"/><Relationship Id="rId4" Type="http://schemas.openxmlformats.org/officeDocument/2006/relationships/image" Target="../media/image33.png"/></Relationships>
</file>

<file path=ppt/diagrams/_rels/data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image" Target="../media/image41.jpg"/><Relationship Id="rId4" Type="http://schemas.openxmlformats.org/officeDocument/2006/relationships/image" Target="../media/image44.jpg"/></Relationships>
</file>

<file path=ppt/diagrams/_rels/data4.xml.rels><?xml version="1.0" encoding="UTF-8" standalone="yes"?>
<Relationships xmlns="http://schemas.openxmlformats.org/package/2006/relationships"><Relationship Id="rId3" Type="http://schemas.openxmlformats.org/officeDocument/2006/relationships/image" Target="../media/image47.jfif"/><Relationship Id="rId2" Type="http://schemas.openxmlformats.org/officeDocument/2006/relationships/image" Target="../media/image46.jpg"/><Relationship Id="rId1" Type="http://schemas.openxmlformats.org/officeDocument/2006/relationships/image" Target="../media/image45.jpg"/><Relationship Id="rId5" Type="http://schemas.openxmlformats.org/officeDocument/2006/relationships/image" Target="../media/image49.jpg"/><Relationship Id="rId4" Type="http://schemas.openxmlformats.org/officeDocument/2006/relationships/image" Target="../media/image48.jpg"/></Relationships>
</file>

<file path=ppt/diagrams/_rels/data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g"/><Relationship Id="rId1" Type="http://schemas.openxmlformats.org/officeDocument/2006/relationships/image" Target="../media/image50.jpg"/><Relationship Id="rId5" Type="http://schemas.openxmlformats.org/officeDocument/2006/relationships/image" Target="../media/image54.jpg"/><Relationship Id="rId4" Type="http://schemas.openxmlformats.org/officeDocument/2006/relationships/image" Target="../media/image53.jpg"/></Relationships>
</file>

<file path=ppt/diagrams/_rels/data6.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image" Target="../media/image55.jpg"/><Relationship Id="rId4" Type="http://schemas.openxmlformats.org/officeDocument/2006/relationships/image" Target="../media/image58.jpg"/></Relationships>
</file>

<file path=ppt/diagrams/_rels/data7.xml.rels><?xml version="1.0" encoding="UTF-8" standalone="yes"?>
<Relationships xmlns="http://schemas.openxmlformats.org/package/2006/relationships"><Relationship Id="rId1" Type="http://schemas.openxmlformats.org/officeDocument/2006/relationships/image" Target="../media/image60.jpg"/></Relationships>
</file>

<file path=ppt/diagrams/_rels/drawing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30.png"/><Relationship Id="rId4" Type="http://schemas.openxmlformats.org/officeDocument/2006/relationships/image" Target="../media/image33.png"/></Relationships>
</file>

<file path=ppt/diagrams/_rels/drawing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image" Target="../media/image41.jpg"/><Relationship Id="rId4" Type="http://schemas.openxmlformats.org/officeDocument/2006/relationships/image" Target="../media/image44.jpg"/></Relationships>
</file>

<file path=ppt/diagrams/_rels/drawing4.xml.rels><?xml version="1.0" encoding="UTF-8" standalone="yes"?>
<Relationships xmlns="http://schemas.openxmlformats.org/package/2006/relationships"><Relationship Id="rId3" Type="http://schemas.openxmlformats.org/officeDocument/2006/relationships/image" Target="../media/image47.jfif"/><Relationship Id="rId2" Type="http://schemas.openxmlformats.org/officeDocument/2006/relationships/image" Target="../media/image46.jpg"/><Relationship Id="rId1" Type="http://schemas.openxmlformats.org/officeDocument/2006/relationships/image" Target="../media/image45.jpg"/><Relationship Id="rId5" Type="http://schemas.openxmlformats.org/officeDocument/2006/relationships/image" Target="../media/image49.jpg"/><Relationship Id="rId4" Type="http://schemas.openxmlformats.org/officeDocument/2006/relationships/image" Target="../media/image48.jpg"/></Relationships>
</file>

<file path=ppt/diagrams/_rels/drawing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g"/><Relationship Id="rId1" Type="http://schemas.openxmlformats.org/officeDocument/2006/relationships/image" Target="../media/image50.jpg"/><Relationship Id="rId5" Type="http://schemas.openxmlformats.org/officeDocument/2006/relationships/image" Target="../media/image54.jpg"/><Relationship Id="rId4" Type="http://schemas.openxmlformats.org/officeDocument/2006/relationships/image" Target="../media/image53.jpg"/></Relationships>
</file>

<file path=ppt/diagrams/_rels/drawing6.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image" Target="../media/image55.jpg"/><Relationship Id="rId4" Type="http://schemas.openxmlformats.org/officeDocument/2006/relationships/image" Target="../media/image58.jpg"/></Relationships>
</file>

<file path=ppt/diagrams/_rels/drawing7.xml.rels><?xml version="1.0" encoding="UTF-8" standalone="yes"?>
<Relationships xmlns="http://schemas.openxmlformats.org/package/2006/relationships"><Relationship Id="rId1" Type="http://schemas.openxmlformats.org/officeDocument/2006/relationships/image" Target="../media/image60.jp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46A8543-2A51-4DD3-BB48-07A407CFCCAE}" type="doc">
      <dgm:prSet loTypeId="urn:microsoft.com/office/officeart/2005/8/layout/radial3" loCatId="cycle" qsTypeId="urn:microsoft.com/office/officeart/2005/8/quickstyle/simple1" qsCatId="simple" csTypeId="urn:microsoft.com/office/officeart/2005/8/colors/colorful4" csCatId="colorful" phldr="1"/>
      <dgm:spPr/>
      <dgm:t>
        <a:bodyPr/>
        <a:lstStyle/>
        <a:p>
          <a:endParaRPr lang="en-US"/>
        </a:p>
      </dgm:t>
    </dgm:pt>
    <dgm:pt modelId="{5252904E-63FF-49E9-9B90-17FD5D70A378}">
      <dgm:prSet phldrT="[Text]"/>
      <dgm:spPr>
        <a:solidFill>
          <a:srgbClr val="005674">
            <a:alpha val="50000"/>
          </a:srgbClr>
        </a:solidFill>
      </dgm:spPr>
      <dgm:t>
        <a:bodyPr/>
        <a:lstStyle/>
        <a:p>
          <a:r>
            <a:rPr lang="en-US" b="1" dirty="0"/>
            <a:t>ES 24 OFICIĀLĀS VALODAS </a:t>
          </a:r>
        </a:p>
      </dgm:t>
    </dgm:pt>
    <dgm:pt modelId="{E741B154-A7F6-4CBA-B60F-F2E3CC52A4DF}" type="parTrans" cxnId="{290B1463-7FDA-4554-B558-2F673542FC39}">
      <dgm:prSet/>
      <dgm:spPr/>
      <dgm:t>
        <a:bodyPr/>
        <a:lstStyle/>
        <a:p>
          <a:endParaRPr lang="en-US"/>
        </a:p>
      </dgm:t>
    </dgm:pt>
    <dgm:pt modelId="{AC7E3459-E89D-4833-BB6A-AB6D86B3D6A8}" type="sibTrans" cxnId="{290B1463-7FDA-4554-B558-2F673542FC39}">
      <dgm:prSet/>
      <dgm:spPr/>
      <dgm:t>
        <a:bodyPr/>
        <a:lstStyle/>
        <a:p>
          <a:endParaRPr lang="en-US"/>
        </a:p>
      </dgm:t>
    </dgm:pt>
    <dgm:pt modelId="{629869C1-1260-444D-AA31-696E17EEDF7E}">
      <dgm:prSet phldrT="[Text]" custT="1"/>
      <dgm:spPr/>
      <dgm:t>
        <a:bodyPr/>
        <a:lstStyle/>
        <a:p>
          <a:r>
            <a:rPr lang="lv-LV" sz="1500" b="1" dirty="0"/>
            <a:t>slāvu valodas: </a:t>
          </a:r>
          <a:r>
            <a:rPr lang="lv-LV" sz="1500" b="0" dirty="0"/>
            <a:t>bulgāru, čehu, horvātu, poļu, slovāku un slovēņu</a:t>
          </a:r>
          <a:endParaRPr lang="en-US" sz="1500" b="0" dirty="0"/>
        </a:p>
      </dgm:t>
    </dgm:pt>
    <dgm:pt modelId="{25E0E280-853C-493D-9CC4-CFB157DCF58B}" type="parTrans" cxnId="{06423D0F-C633-4A57-B128-2F1F8B67B4EC}">
      <dgm:prSet/>
      <dgm:spPr/>
      <dgm:t>
        <a:bodyPr/>
        <a:lstStyle/>
        <a:p>
          <a:endParaRPr lang="en-US"/>
        </a:p>
      </dgm:t>
    </dgm:pt>
    <dgm:pt modelId="{FFC0FA8A-88D3-499F-8002-8162CAFD5564}" type="sibTrans" cxnId="{06423D0F-C633-4A57-B128-2F1F8B67B4EC}">
      <dgm:prSet/>
      <dgm:spPr/>
      <dgm:t>
        <a:bodyPr/>
        <a:lstStyle/>
        <a:p>
          <a:endParaRPr lang="en-US"/>
        </a:p>
      </dgm:t>
    </dgm:pt>
    <dgm:pt modelId="{F5C09E29-FD16-4B7E-A14F-2CCC52E30343}">
      <dgm:prSet phldrT="[Text]" custT="1"/>
      <dgm:spPr>
        <a:solidFill>
          <a:schemeClr val="accent2">
            <a:lumMod val="75000"/>
            <a:alpha val="50000"/>
          </a:schemeClr>
        </a:solidFill>
      </dgm:spPr>
      <dgm:t>
        <a:bodyPr/>
        <a:lstStyle/>
        <a:p>
          <a:r>
            <a:rPr lang="lv-LV" sz="1500" b="1" dirty="0"/>
            <a:t>ģermāņu valodas: </a:t>
          </a:r>
          <a:r>
            <a:rPr lang="lv-LV" sz="1500" b="0" dirty="0"/>
            <a:t>dāņu, vācu, angļu, holandiešu un zviedru</a:t>
          </a:r>
          <a:endParaRPr lang="en-US" sz="1500" b="0" dirty="0"/>
        </a:p>
      </dgm:t>
    </dgm:pt>
    <dgm:pt modelId="{EB8EB8CD-5DD0-477B-85C5-30ACE25D1402}" type="parTrans" cxnId="{D8A64EF1-7383-4156-BBDE-BFEF19C147C0}">
      <dgm:prSet/>
      <dgm:spPr/>
      <dgm:t>
        <a:bodyPr/>
        <a:lstStyle/>
        <a:p>
          <a:endParaRPr lang="en-US"/>
        </a:p>
      </dgm:t>
    </dgm:pt>
    <dgm:pt modelId="{7A79D66E-4933-4979-A670-6D383622AAE6}" type="sibTrans" cxnId="{D8A64EF1-7383-4156-BBDE-BFEF19C147C0}">
      <dgm:prSet/>
      <dgm:spPr/>
      <dgm:t>
        <a:bodyPr/>
        <a:lstStyle/>
        <a:p>
          <a:endParaRPr lang="en-US"/>
        </a:p>
      </dgm:t>
    </dgm:pt>
    <dgm:pt modelId="{572F5CBD-D895-4AAF-842A-0B8465468BD4}">
      <dgm:prSet phldrT="[Text]" custT="1"/>
      <dgm:spPr/>
      <dgm:t>
        <a:bodyPr/>
        <a:lstStyle/>
        <a:p>
          <a:r>
            <a:rPr lang="lv-LV" sz="1500" b="1" dirty="0"/>
            <a:t>romāņu valodas: </a:t>
          </a:r>
          <a:r>
            <a:rPr lang="lv-LV" sz="1500" b="0" dirty="0"/>
            <a:t>spāņu, franču, itāļu, portugāļu un rumāņu</a:t>
          </a:r>
          <a:endParaRPr lang="en-US" sz="1500" b="0" dirty="0"/>
        </a:p>
      </dgm:t>
    </dgm:pt>
    <dgm:pt modelId="{6BEAA7CD-2C2F-40FF-A3F0-BBA2896D9A82}" type="parTrans" cxnId="{1E842B5A-3537-4761-BB29-507C716C3A9F}">
      <dgm:prSet/>
      <dgm:spPr/>
      <dgm:t>
        <a:bodyPr/>
        <a:lstStyle/>
        <a:p>
          <a:endParaRPr lang="en-US"/>
        </a:p>
      </dgm:t>
    </dgm:pt>
    <dgm:pt modelId="{E5C0D13C-F51D-43D7-B7DE-92E5B3E3D7B6}" type="sibTrans" cxnId="{1E842B5A-3537-4761-BB29-507C716C3A9F}">
      <dgm:prSet/>
      <dgm:spPr/>
      <dgm:t>
        <a:bodyPr/>
        <a:lstStyle/>
        <a:p>
          <a:endParaRPr lang="en-US"/>
        </a:p>
      </dgm:t>
    </dgm:pt>
    <dgm:pt modelId="{DBE77370-9D42-4A7B-A3CA-8D1218AFB214}">
      <dgm:prSet phldrT="[Text]" custT="1"/>
      <dgm:spPr>
        <a:solidFill>
          <a:srgbClr val="FFC000">
            <a:alpha val="50000"/>
          </a:srgbClr>
        </a:solidFill>
      </dgm:spPr>
      <dgm:t>
        <a:bodyPr/>
        <a:lstStyle/>
        <a:p>
          <a:r>
            <a:rPr lang="lv-LV" sz="1500" b="1" dirty="0"/>
            <a:t>citas valodas: </a:t>
          </a:r>
          <a:r>
            <a:rPr lang="lv-LV" sz="1500" b="0" dirty="0"/>
            <a:t>igauņu un somu, grieķu, īru, lietuviešu un latviešu, ungāru, maltiešu</a:t>
          </a:r>
          <a:endParaRPr lang="en-US" sz="1500" b="0" dirty="0"/>
        </a:p>
      </dgm:t>
    </dgm:pt>
    <dgm:pt modelId="{429CE523-C5FC-49E6-A450-6B83AC651315}" type="parTrans" cxnId="{95C6C0A3-E2D4-4466-9B49-CCA3C3FC8E90}">
      <dgm:prSet/>
      <dgm:spPr/>
      <dgm:t>
        <a:bodyPr/>
        <a:lstStyle/>
        <a:p>
          <a:endParaRPr lang="en-US"/>
        </a:p>
      </dgm:t>
    </dgm:pt>
    <dgm:pt modelId="{C2DDAA2E-18F3-4716-9F4A-A07C95660494}" type="sibTrans" cxnId="{95C6C0A3-E2D4-4466-9B49-CCA3C3FC8E90}">
      <dgm:prSet/>
      <dgm:spPr/>
      <dgm:t>
        <a:bodyPr/>
        <a:lstStyle/>
        <a:p>
          <a:endParaRPr lang="en-US"/>
        </a:p>
      </dgm:t>
    </dgm:pt>
    <dgm:pt modelId="{A770E368-C418-4D75-8C7D-5F748FC37372}" type="pres">
      <dgm:prSet presAssocID="{546A8543-2A51-4DD3-BB48-07A407CFCCAE}" presName="composite" presStyleCnt="0">
        <dgm:presLayoutVars>
          <dgm:chMax val="1"/>
          <dgm:dir/>
          <dgm:resizeHandles val="exact"/>
        </dgm:presLayoutVars>
      </dgm:prSet>
      <dgm:spPr/>
    </dgm:pt>
    <dgm:pt modelId="{1885BDA1-124B-4DC3-A05D-ACACDF21F510}" type="pres">
      <dgm:prSet presAssocID="{546A8543-2A51-4DD3-BB48-07A407CFCCAE}" presName="radial" presStyleCnt="0">
        <dgm:presLayoutVars>
          <dgm:animLvl val="ctr"/>
        </dgm:presLayoutVars>
      </dgm:prSet>
      <dgm:spPr/>
    </dgm:pt>
    <dgm:pt modelId="{8BEDEE8B-A512-47E2-A3C9-74492F618D4F}" type="pres">
      <dgm:prSet presAssocID="{5252904E-63FF-49E9-9B90-17FD5D70A378}" presName="centerShape" presStyleLbl="vennNode1" presStyleIdx="0" presStyleCnt="5" custScaleX="86259" custScaleY="84920" custLinFactNeighborX="704" custLinFactNeighborY="-1408"/>
      <dgm:spPr/>
    </dgm:pt>
    <dgm:pt modelId="{529148A2-7FCD-4369-9EFC-ACFC3C7F6D7A}" type="pres">
      <dgm:prSet presAssocID="{629869C1-1260-444D-AA31-696E17EEDF7E}" presName="node" presStyleLbl="vennNode1" presStyleIdx="1" presStyleCnt="5" custScaleX="130306" custScaleY="122181" custRadScaleRad="89753" custRadScaleInc="-519">
        <dgm:presLayoutVars>
          <dgm:bulletEnabled val="1"/>
        </dgm:presLayoutVars>
      </dgm:prSet>
      <dgm:spPr/>
    </dgm:pt>
    <dgm:pt modelId="{14294006-4B65-442B-A0BD-25F001259F70}" type="pres">
      <dgm:prSet presAssocID="{F5C09E29-FD16-4B7E-A14F-2CCC52E30343}" presName="node" presStyleLbl="vennNode1" presStyleIdx="2" presStyleCnt="5" custScaleX="131175" custScaleY="126686" custRadScaleRad="98546" custRadScaleInc="-946">
        <dgm:presLayoutVars>
          <dgm:bulletEnabled val="1"/>
        </dgm:presLayoutVars>
      </dgm:prSet>
      <dgm:spPr/>
    </dgm:pt>
    <dgm:pt modelId="{E5581C0B-7D92-4AD3-97E0-B4938FE73CA5}" type="pres">
      <dgm:prSet presAssocID="{572F5CBD-D895-4AAF-842A-0B8465468BD4}" presName="node" presStyleLbl="vennNode1" presStyleIdx="3" presStyleCnt="5" custScaleX="134871" custScaleY="131363" custRadScaleRad="83428" custRadScaleInc="1563">
        <dgm:presLayoutVars>
          <dgm:bulletEnabled val="1"/>
        </dgm:presLayoutVars>
      </dgm:prSet>
      <dgm:spPr/>
    </dgm:pt>
    <dgm:pt modelId="{422BC532-F1F3-4869-AE88-2EBED49E2E90}" type="pres">
      <dgm:prSet presAssocID="{DBE77370-9D42-4A7B-A3CA-8D1218AFB214}" presName="node" presStyleLbl="vennNode1" presStyleIdx="4" presStyleCnt="5" custScaleX="134099" custScaleY="131150" custRadScaleRad="96339" custRadScaleInc="0">
        <dgm:presLayoutVars>
          <dgm:bulletEnabled val="1"/>
        </dgm:presLayoutVars>
      </dgm:prSet>
      <dgm:spPr/>
    </dgm:pt>
  </dgm:ptLst>
  <dgm:cxnLst>
    <dgm:cxn modelId="{06423D0F-C633-4A57-B128-2F1F8B67B4EC}" srcId="{5252904E-63FF-49E9-9B90-17FD5D70A378}" destId="{629869C1-1260-444D-AA31-696E17EEDF7E}" srcOrd="0" destOrd="0" parTransId="{25E0E280-853C-493D-9CC4-CFB157DCF58B}" sibTransId="{FFC0FA8A-88D3-499F-8002-8162CAFD5564}"/>
    <dgm:cxn modelId="{8632ED3B-FDB1-42F4-A600-5E6812922112}" type="presOf" srcId="{F5C09E29-FD16-4B7E-A14F-2CCC52E30343}" destId="{14294006-4B65-442B-A0BD-25F001259F70}" srcOrd="0" destOrd="0" presId="urn:microsoft.com/office/officeart/2005/8/layout/radial3"/>
    <dgm:cxn modelId="{290B1463-7FDA-4554-B558-2F673542FC39}" srcId="{546A8543-2A51-4DD3-BB48-07A407CFCCAE}" destId="{5252904E-63FF-49E9-9B90-17FD5D70A378}" srcOrd="0" destOrd="0" parTransId="{E741B154-A7F6-4CBA-B60F-F2E3CC52A4DF}" sibTransId="{AC7E3459-E89D-4833-BB6A-AB6D86B3D6A8}"/>
    <dgm:cxn modelId="{1E842B5A-3537-4761-BB29-507C716C3A9F}" srcId="{5252904E-63FF-49E9-9B90-17FD5D70A378}" destId="{572F5CBD-D895-4AAF-842A-0B8465468BD4}" srcOrd="2" destOrd="0" parTransId="{6BEAA7CD-2C2F-40FF-A3F0-BBA2896D9A82}" sibTransId="{E5C0D13C-F51D-43D7-B7DE-92E5B3E3D7B6}"/>
    <dgm:cxn modelId="{DA7E5580-7A80-4949-A0CB-6E445676EBFC}" type="presOf" srcId="{DBE77370-9D42-4A7B-A3CA-8D1218AFB214}" destId="{422BC532-F1F3-4869-AE88-2EBED49E2E90}" srcOrd="0" destOrd="0" presId="urn:microsoft.com/office/officeart/2005/8/layout/radial3"/>
    <dgm:cxn modelId="{95C6C0A3-E2D4-4466-9B49-CCA3C3FC8E90}" srcId="{5252904E-63FF-49E9-9B90-17FD5D70A378}" destId="{DBE77370-9D42-4A7B-A3CA-8D1218AFB214}" srcOrd="3" destOrd="0" parTransId="{429CE523-C5FC-49E6-A450-6B83AC651315}" sibTransId="{C2DDAA2E-18F3-4716-9F4A-A07C95660494}"/>
    <dgm:cxn modelId="{ABFA7AAB-04F0-4879-8A9D-056CC2A04FDE}" type="presOf" srcId="{572F5CBD-D895-4AAF-842A-0B8465468BD4}" destId="{E5581C0B-7D92-4AD3-97E0-B4938FE73CA5}" srcOrd="0" destOrd="0" presId="urn:microsoft.com/office/officeart/2005/8/layout/radial3"/>
    <dgm:cxn modelId="{D6F929D0-C6C2-4CA5-81BF-B27CF3AB90C5}" type="presOf" srcId="{629869C1-1260-444D-AA31-696E17EEDF7E}" destId="{529148A2-7FCD-4369-9EFC-ACFC3C7F6D7A}" srcOrd="0" destOrd="0" presId="urn:microsoft.com/office/officeart/2005/8/layout/radial3"/>
    <dgm:cxn modelId="{7D6AABDE-7985-40FE-948B-A9F7E77B5F8B}" type="presOf" srcId="{5252904E-63FF-49E9-9B90-17FD5D70A378}" destId="{8BEDEE8B-A512-47E2-A3C9-74492F618D4F}" srcOrd="0" destOrd="0" presId="urn:microsoft.com/office/officeart/2005/8/layout/radial3"/>
    <dgm:cxn modelId="{D8A64EF1-7383-4156-BBDE-BFEF19C147C0}" srcId="{5252904E-63FF-49E9-9B90-17FD5D70A378}" destId="{F5C09E29-FD16-4B7E-A14F-2CCC52E30343}" srcOrd="1" destOrd="0" parTransId="{EB8EB8CD-5DD0-477B-85C5-30ACE25D1402}" sibTransId="{7A79D66E-4933-4979-A670-6D383622AAE6}"/>
    <dgm:cxn modelId="{1D742CF8-D1BF-4C2D-BD65-059CAAF20605}" type="presOf" srcId="{546A8543-2A51-4DD3-BB48-07A407CFCCAE}" destId="{A770E368-C418-4D75-8C7D-5F748FC37372}" srcOrd="0" destOrd="0" presId="urn:microsoft.com/office/officeart/2005/8/layout/radial3"/>
    <dgm:cxn modelId="{E7C5EA66-FB68-4499-9ECC-D05E6154E573}" type="presParOf" srcId="{A770E368-C418-4D75-8C7D-5F748FC37372}" destId="{1885BDA1-124B-4DC3-A05D-ACACDF21F510}" srcOrd="0" destOrd="0" presId="urn:microsoft.com/office/officeart/2005/8/layout/radial3"/>
    <dgm:cxn modelId="{CC8E7EA1-83A0-4736-955F-67ADBE447842}" type="presParOf" srcId="{1885BDA1-124B-4DC3-A05D-ACACDF21F510}" destId="{8BEDEE8B-A512-47E2-A3C9-74492F618D4F}" srcOrd="0" destOrd="0" presId="urn:microsoft.com/office/officeart/2005/8/layout/radial3"/>
    <dgm:cxn modelId="{7D5676D0-6286-44AF-8ECF-D2C6AFF7AF43}" type="presParOf" srcId="{1885BDA1-124B-4DC3-A05D-ACACDF21F510}" destId="{529148A2-7FCD-4369-9EFC-ACFC3C7F6D7A}" srcOrd="1" destOrd="0" presId="urn:microsoft.com/office/officeart/2005/8/layout/radial3"/>
    <dgm:cxn modelId="{13B26301-E6E6-40E1-A6E1-C2EDB0859E12}" type="presParOf" srcId="{1885BDA1-124B-4DC3-A05D-ACACDF21F510}" destId="{14294006-4B65-442B-A0BD-25F001259F70}" srcOrd="2" destOrd="0" presId="urn:microsoft.com/office/officeart/2005/8/layout/radial3"/>
    <dgm:cxn modelId="{1D78EE11-B2A8-4B9B-ADA0-5C3B7164204F}" type="presParOf" srcId="{1885BDA1-124B-4DC3-A05D-ACACDF21F510}" destId="{E5581C0B-7D92-4AD3-97E0-B4938FE73CA5}" srcOrd="3" destOrd="0" presId="urn:microsoft.com/office/officeart/2005/8/layout/radial3"/>
    <dgm:cxn modelId="{949C9112-8C66-43B2-8842-060B25EE1B14}" type="presParOf" srcId="{1885BDA1-124B-4DC3-A05D-ACACDF21F510}" destId="{422BC532-F1F3-4869-AE88-2EBED49E2E90}" srcOrd="4"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DFA769DE-5C55-4015-BD89-FCB0F9F3346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4D68881-3410-4D6A-A4C4-EFD4020AB915}">
      <dgm:prSet custT="1"/>
      <dgm:spPr>
        <a:solidFill>
          <a:srgbClr val="FFC000"/>
        </a:solidFill>
      </dgm:spPr>
      <dgm:t>
        <a:bodyPr/>
        <a:lstStyle/>
        <a:p>
          <a:pPr rtl="0"/>
          <a:r>
            <a:rPr lang="lv-LV" sz="1800" b="0" dirty="0">
              <a:solidFill>
                <a:schemeClr val="tx1"/>
              </a:solidFill>
            </a:rPr>
            <a:t>vismaz četras reizes gadā sanāk Eiropas augstākā līmeņa sanāksmēs, kas notiek Briselē (Beļģijā) vai Luksemburgā (Luksemburgā)</a:t>
          </a:r>
          <a:endParaRPr lang="en-IE" sz="1800" b="0" dirty="0">
            <a:solidFill>
              <a:schemeClr val="tx1"/>
            </a:solidFill>
          </a:endParaRPr>
        </a:p>
      </dgm:t>
    </dgm:pt>
    <dgm:pt modelId="{7A0A4548-9EBC-45A6-8877-EF6F8D05EE88}" type="parTrans" cxnId="{2F946E57-E98F-4290-8D67-A3484D682D19}">
      <dgm:prSet/>
      <dgm:spPr/>
      <dgm:t>
        <a:bodyPr/>
        <a:lstStyle/>
        <a:p>
          <a:endParaRPr lang="en-US"/>
        </a:p>
      </dgm:t>
    </dgm:pt>
    <dgm:pt modelId="{1EA2B47A-B1E3-42DE-B71F-54E341FD811B}" type="sibTrans" cxnId="{2F946E57-E98F-4290-8D67-A3484D682D19}">
      <dgm:prSet/>
      <dgm:spPr/>
      <dgm:t>
        <a:bodyPr/>
        <a:lstStyle/>
        <a:p>
          <a:endParaRPr lang="en-US"/>
        </a:p>
      </dgm:t>
    </dgm:pt>
    <dgm:pt modelId="{27F2B6D6-9EEF-49CA-B7A8-E1F59690A444}">
      <dgm:prSet custT="1"/>
      <dgm:spPr>
        <a:solidFill>
          <a:srgbClr val="FFC000"/>
        </a:solidFill>
      </dgm:spPr>
      <dgm:t>
        <a:bodyPr/>
        <a:lstStyle/>
        <a:p>
          <a:pPr rtl="0"/>
          <a:r>
            <a:rPr lang="lv-LV" sz="1800" b="0" dirty="0">
              <a:solidFill>
                <a:schemeClr val="tx1"/>
              </a:solidFill>
            </a:rPr>
            <a:t>nepieņem ES likumus</a:t>
          </a:r>
          <a:endParaRPr lang="en-IE" sz="1800" b="0" dirty="0">
            <a:solidFill>
              <a:schemeClr val="tx1"/>
            </a:solidFill>
          </a:endParaRPr>
        </a:p>
      </dgm:t>
    </dgm:pt>
    <dgm:pt modelId="{D5BF4E4F-DEB9-4654-85C0-72E5DFCDDE9A}" type="sibTrans" cxnId="{922C2AAA-8170-435C-B4C9-86726CC09E3C}">
      <dgm:prSet/>
      <dgm:spPr/>
      <dgm:t>
        <a:bodyPr/>
        <a:lstStyle/>
        <a:p>
          <a:endParaRPr lang="en-US"/>
        </a:p>
      </dgm:t>
    </dgm:pt>
    <dgm:pt modelId="{5A5B7EB7-431E-4FE3-B550-E3D62889D6A0}" type="parTrans" cxnId="{922C2AAA-8170-435C-B4C9-86726CC09E3C}">
      <dgm:prSet/>
      <dgm:spPr/>
      <dgm:t>
        <a:bodyPr/>
        <a:lstStyle/>
        <a:p>
          <a:endParaRPr lang="en-US"/>
        </a:p>
      </dgm:t>
    </dgm:pt>
    <dgm:pt modelId="{9BA67AA7-5AF6-4CBF-A748-22B4E4C63DFC}" type="pres">
      <dgm:prSet presAssocID="{DFA769DE-5C55-4015-BD89-FCB0F9F33467}" presName="linear" presStyleCnt="0">
        <dgm:presLayoutVars>
          <dgm:animLvl val="lvl"/>
          <dgm:resizeHandles val="exact"/>
        </dgm:presLayoutVars>
      </dgm:prSet>
      <dgm:spPr/>
    </dgm:pt>
    <dgm:pt modelId="{5287CFCF-5FDB-4B8D-815B-D85F281BB2C0}" type="pres">
      <dgm:prSet presAssocID="{27F2B6D6-9EEF-49CA-B7A8-E1F59690A444}" presName="parentText" presStyleLbl="node1" presStyleIdx="0" presStyleCnt="2" custScaleY="96922" custLinFactY="-1617" custLinFactNeighborY="-100000">
        <dgm:presLayoutVars>
          <dgm:chMax val="0"/>
          <dgm:bulletEnabled val="1"/>
        </dgm:presLayoutVars>
      </dgm:prSet>
      <dgm:spPr/>
    </dgm:pt>
    <dgm:pt modelId="{17A713FC-D7E0-46B6-821C-87C46D35B42F}" type="pres">
      <dgm:prSet presAssocID="{D5BF4E4F-DEB9-4654-85C0-72E5DFCDDE9A}" presName="spacer" presStyleCnt="0"/>
      <dgm:spPr/>
    </dgm:pt>
    <dgm:pt modelId="{65BBAF80-F255-434B-ABEE-1099CF7F1D78}" type="pres">
      <dgm:prSet presAssocID="{74D68881-3410-4D6A-A4C4-EFD4020AB915}" presName="parentText" presStyleLbl="node1" presStyleIdx="1" presStyleCnt="2" custScaleY="102377" custLinFactNeighborY="-3245">
        <dgm:presLayoutVars>
          <dgm:chMax val="0"/>
          <dgm:bulletEnabled val="1"/>
        </dgm:presLayoutVars>
      </dgm:prSet>
      <dgm:spPr/>
    </dgm:pt>
  </dgm:ptLst>
  <dgm:cxnLst>
    <dgm:cxn modelId="{039D1A08-015F-41C6-9976-CB286C8727E3}" type="presOf" srcId="{74D68881-3410-4D6A-A4C4-EFD4020AB915}" destId="{65BBAF80-F255-434B-ABEE-1099CF7F1D78}" srcOrd="0" destOrd="0" presId="urn:microsoft.com/office/officeart/2005/8/layout/vList2"/>
    <dgm:cxn modelId="{9CD17673-E552-4BAE-8DD1-DEBE843A1540}" type="presOf" srcId="{DFA769DE-5C55-4015-BD89-FCB0F9F33467}" destId="{9BA67AA7-5AF6-4CBF-A748-22B4E4C63DFC}" srcOrd="0" destOrd="0" presId="urn:microsoft.com/office/officeart/2005/8/layout/vList2"/>
    <dgm:cxn modelId="{2F946E57-E98F-4290-8D67-A3484D682D19}" srcId="{DFA769DE-5C55-4015-BD89-FCB0F9F33467}" destId="{74D68881-3410-4D6A-A4C4-EFD4020AB915}" srcOrd="1" destOrd="0" parTransId="{7A0A4548-9EBC-45A6-8877-EF6F8D05EE88}" sibTransId="{1EA2B47A-B1E3-42DE-B71F-54E341FD811B}"/>
    <dgm:cxn modelId="{2BF7CE89-02C6-4071-B9BB-0EDE22664B4D}" type="presOf" srcId="{27F2B6D6-9EEF-49CA-B7A8-E1F59690A444}" destId="{5287CFCF-5FDB-4B8D-815B-D85F281BB2C0}" srcOrd="0" destOrd="0" presId="urn:microsoft.com/office/officeart/2005/8/layout/vList2"/>
    <dgm:cxn modelId="{922C2AAA-8170-435C-B4C9-86726CC09E3C}" srcId="{DFA769DE-5C55-4015-BD89-FCB0F9F33467}" destId="{27F2B6D6-9EEF-49CA-B7A8-E1F59690A444}" srcOrd="0" destOrd="0" parTransId="{5A5B7EB7-431E-4FE3-B550-E3D62889D6A0}" sibTransId="{D5BF4E4F-DEB9-4654-85C0-72E5DFCDDE9A}"/>
    <dgm:cxn modelId="{96C88235-20CA-4D9D-890E-529A3DADA63A}" type="presParOf" srcId="{9BA67AA7-5AF6-4CBF-A748-22B4E4C63DFC}" destId="{5287CFCF-5FDB-4B8D-815B-D85F281BB2C0}" srcOrd="0" destOrd="0" presId="urn:microsoft.com/office/officeart/2005/8/layout/vList2"/>
    <dgm:cxn modelId="{12A6050D-0CB8-44EB-90AB-364ACAFB5094}" type="presParOf" srcId="{9BA67AA7-5AF6-4CBF-A748-22B4E4C63DFC}" destId="{17A713FC-D7E0-46B6-821C-87C46D35B42F}" srcOrd="1" destOrd="0" presId="urn:microsoft.com/office/officeart/2005/8/layout/vList2"/>
    <dgm:cxn modelId="{77915769-E3D3-4CD9-A4C1-0E51398471AE}" type="presParOf" srcId="{9BA67AA7-5AF6-4CBF-A748-22B4E4C63DFC}" destId="{65BBAF80-F255-434B-ABEE-1099CF7F1D78}" srcOrd="2" destOrd="0" presId="urn:microsoft.com/office/officeart/2005/8/layout/vList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474D10AB-652A-4FBB-9D63-C31280F8F33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C65898A6-3D75-4AFF-97B0-57FAA2C1CC4E}">
      <dgm:prSet custT="1"/>
      <dgm:spPr>
        <a:solidFill>
          <a:srgbClr val="FFC000"/>
        </a:solidFill>
      </dgm:spPr>
      <dgm:t>
        <a:bodyPr/>
        <a:lstStyle/>
        <a:p>
          <a:pPr rtl="0"/>
          <a:r>
            <a:rPr lang="en-US" sz="1700" dirty="0" err="1">
              <a:solidFill>
                <a:schemeClr val="tx1"/>
              </a:solidFill>
            </a:rPr>
            <a:t>pārstāv</a:t>
          </a:r>
          <a:r>
            <a:rPr lang="en-US" sz="1700" dirty="0">
              <a:solidFill>
                <a:schemeClr val="tx1"/>
              </a:solidFill>
            </a:rPr>
            <a:t> ES </a:t>
          </a:r>
          <a:r>
            <a:rPr lang="en-US" sz="1700" dirty="0" err="1">
              <a:solidFill>
                <a:schemeClr val="tx1"/>
              </a:solidFill>
            </a:rPr>
            <a:t>valstu</a:t>
          </a:r>
          <a:r>
            <a:rPr lang="en-US" sz="1700" dirty="0">
              <a:solidFill>
                <a:schemeClr val="tx1"/>
              </a:solidFill>
            </a:rPr>
            <a:t> </a:t>
          </a:r>
          <a:r>
            <a:rPr lang="en-US" sz="1700" dirty="0" err="1">
              <a:solidFill>
                <a:schemeClr val="tx1"/>
              </a:solidFill>
            </a:rPr>
            <a:t>valdības</a:t>
          </a:r>
          <a:endParaRPr lang="en-IE" sz="1700" dirty="0">
            <a:solidFill>
              <a:schemeClr val="tx1"/>
            </a:solidFill>
          </a:endParaRPr>
        </a:p>
      </dgm:t>
    </dgm:pt>
    <dgm:pt modelId="{444B9149-1101-4141-96A7-7A6074093B5B}" type="parTrans" cxnId="{7DA0BE22-75D7-436A-93F9-C11E22BAEA94}">
      <dgm:prSet/>
      <dgm:spPr/>
      <dgm:t>
        <a:bodyPr/>
        <a:lstStyle/>
        <a:p>
          <a:endParaRPr lang="en-US"/>
        </a:p>
      </dgm:t>
    </dgm:pt>
    <dgm:pt modelId="{72C1FA24-6D46-4D8A-AB6C-FD028A5F8A57}" type="sibTrans" cxnId="{7DA0BE22-75D7-436A-93F9-C11E22BAEA94}">
      <dgm:prSet/>
      <dgm:spPr/>
      <dgm:t>
        <a:bodyPr/>
        <a:lstStyle/>
        <a:p>
          <a:endParaRPr lang="en-US"/>
        </a:p>
      </dgm:t>
    </dgm:pt>
    <dgm:pt modelId="{9A81B48D-4189-4637-9B54-03E2DBC31C94}">
      <dgm:prSet custT="1"/>
      <dgm:spPr>
        <a:solidFill>
          <a:srgbClr val="FFC000"/>
        </a:solidFill>
      </dgm:spPr>
      <dgm:t>
        <a:bodyPr/>
        <a:lstStyle/>
        <a:p>
          <a:pPr rtl="0"/>
          <a:r>
            <a:rPr lang="en-US" sz="1700">
              <a:solidFill>
                <a:schemeClr val="tx1"/>
              </a:solidFill>
            </a:rPr>
            <a:t>pulcē ES valstu ministrus, kas sanāk kopā, lai apspriestu ES jautājumus (lauksaimniecība, ārlietas, tieslietas utt.)</a:t>
          </a:r>
          <a:endParaRPr lang="en-IE" sz="1700" dirty="0">
            <a:solidFill>
              <a:schemeClr val="tx1"/>
            </a:solidFill>
          </a:endParaRPr>
        </a:p>
      </dgm:t>
    </dgm:pt>
    <dgm:pt modelId="{02D2473F-6012-453E-B846-16692B860B03}" type="parTrans" cxnId="{7DC0E24F-C5DA-407F-8342-A5CEE171C567}">
      <dgm:prSet/>
      <dgm:spPr/>
      <dgm:t>
        <a:bodyPr/>
        <a:lstStyle/>
        <a:p>
          <a:endParaRPr lang="en-US"/>
        </a:p>
      </dgm:t>
    </dgm:pt>
    <dgm:pt modelId="{AF422124-B457-4B56-A30A-1C9303052209}" type="sibTrans" cxnId="{7DC0E24F-C5DA-407F-8342-A5CEE171C567}">
      <dgm:prSet/>
      <dgm:spPr/>
      <dgm:t>
        <a:bodyPr/>
        <a:lstStyle/>
        <a:p>
          <a:endParaRPr lang="en-US"/>
        </a:p>
      </dgm:t>
    </dgm:pt>
    <dgm:pt modelId="{344372FE-7FD0-400E-B5B1-D06552431CFB}">
      <dgm:prSet custT="1"/>
      <dgm:spPr>
        <a:solidFill>
          <a:srgbClr val="FFC000"/>
        </a:solidFill>
      </dgm:spPr>
      <dgm:t>
        <a:bodyPr/>
        <a:lstStyle/>
        <a:p>
          <a:pPr rtl="0"/>
          <a:r>
            <a:rPr lang="lv-LV" sz="1700">
              <a:solidFill>
                <a:schemeClr val="tx1"/>
              </a:solidFill>
            </a:rPr>
            <a:t>kopā ar Eiropas Parlamentu pieņem lēmumus un likumus</a:t>
          </a:r>
          <a:endParaRPr lang="en-IE" sz="1700" dirty="0">
            <a:solidFill>
              <a:schemeClr val="tx1"/>
            </a:solidFill>
          </a:endParaRPr>
        </a:p>
      </dgm:t>
    </dgm:pt>
    <dgm:pt modelId="{F25FBEFF-3E93-481E-AD6A-2ACFB675BE2D}" type="parTrans" cxnId="{42FD6498-2F05-4395-9A9A-BD8FA921657E}">
      <dgm:prSet/>
      <dgm:spPr/>
      <dgm:t>
        <a:bodyPr/>
        <a:lstStyle/>
        <a:p>
          <a:endParaRPr lang="en-US"/>
        </a:p>
      </dgm:t>
    </dgm:pt>
    <dgm:pt modelId="{80010A4F-8070-4FFE-AE69-C37C2185D73F}" type="sibTrans" cxnId="{42FD6498-2F05-4395-9A9A-BD8FA921657E}">
      <dgm:prSet/>
      <dgm:spPr/>
      <dgm:t>
        <a:bodyPr/>
        <a:lstStyle/>
        <a:p>
          <a:endParaRPr lang="en-US"/>
        </a:p>
      </dgm:t>
    </dgm:pt>
    <dgm:pt modelId="{B8DCE87E-4AFE-434D-915D-AD6E13EE68A1}">
      <dgm:prSet custT="1"/>
      <dgm:spPr>
        <a:solidFill>
          <a:srgbClr val="FFC000"/>
        </a:solidFill>
      </dgm:spPr>
      <dgm:t>
        <a:bodyPr/>
        <a:lstStyle/>
        <a:p>
          <a:pPr rtl="0"/>
          <a:r>
            <a:rPr lang="lv-LV" sz="1700">
              <a:solidFill>
                <a:schemeClr val="tx1"/>
              </a:solidFill>
            </a:rPr>
            <a:t>ir ar rotējošu prezidentūru – ik pēc sešiem mēnešiem vadību uzņemas cita ES valsts</a:t>
          </a:r>
          <a:endParaRPr lang="en-IE" sz="1700" dirty="0">
            <a:solidFill>
              <a:schemeClr val="tx1"/>
            </a:solidFill>
          </a:endParaRPr>
        </a:p>
      </dgm:t>
    </dgm:pt>
    <dgm:pt modelId="{5375C13A-8424-4353-9711-4BF6F4868B8C}" type="parTrans" cxnId="{BBF50584-E525-4632-BB03-0645757ECE43}">
      <dgm:prSet/>
      <dgm:spPr/>
      <dgm:t>
        <a:bodyPr/>
        <a:lstStyle/>
        <a:p>
          <a:endParaRPr lang="en-US"/>
        </a:p>
      </dgm:t>
    </dgm:pt>
    <dgm:pt modelId="{C0752C81-FC21-4DF4-95CE-D0E4883CEA72}" type="sibTrans" cxnId="{BBF50584-E525-4632-BB03-0645757ECE43}">
      <dgm:prSet/>
      <dgm:spPr/>
      <dgm:t>
        <a:bodyPr/>
        <a:lstStyle/>
        <a:p>
          <a:endParaRPr lang="en-US"/>
        </a:p>
      </dgm:t>
    </dgm:pt>
    <dgm:pt modelId="{3EF27179-2DBF-4452-A932-6BD125836B57}">
      <dgm:prSet custT="1"/>
      <dgm:spPr>
        <a:solidFill>
          <a:srgbClr val="FFC000"/>
        </a:solidFill>
      </dgm:spPr>
      <dgm:t>
        <a:bodyPr/>
        <a:lstStyle/>
        <a:p>
          <a:pPr rtl="0"/>
          <a:r>
            <a:rPr lang="en-US" sz="1700" dirty="0" err="1">
              <a:solidFill>
                <a:schemeClr val="tx1"/>
              </a:solidFill>
            </a:rPr>
            <a:t>sanāk</a:t>
          </a:r>
          <a:r>
            <a:rPr lang="en-US" sz="1700" dirty="0">
              <a:solidFill>
                <a:schemeClr val="tx1"/>
              </a:solidFill>
            </a:rPr>
            <a:t> </a:t>
          </a:r>
          <a:r>
            <a:rPr lang="en-US" sz="1700" dirty="0" err="1">
              <a:solidFill>
                <a:schemeClr val="tx1"/>
              </a:solidFill>
            </a:rPr>
            <a:t>Briselē</a:t>
          </a:r>
          <a:r>
            <a:rPr lang="en-US" sz="1700" dirty="0">
              <a:solidFill>
                <a:schemeClr val="tx1"/>
              </a:solidFill>
            </a:rPr>
            <a:t> </a:t>
          </a:r>
          <a:r>
            <a:rPr lang="en-US" sz="1700" dirty="0" err="1">
              <a:solidFill>
                <a:schemeClr val="tx1"/>
              </a:solidFill>
            </a:rPr>
            <a:t>vai</a:t>
          </a:r>
          <a:r>
            <a:rPr lang="en-US" sz="1700" dirty="0">
              <a:solidFill>
                <a:schemeClr val="tx1"/>
              </a:solidFill>
            </a:rPr>
            <a:t> </a:t>
          </a:r>
          <a:r>
            <a:rPr lang="en-US" sz="1700" dirty="0" err="1">
              <a:solidFill>
                <a:schemeClr val="tx1"/>
              </a:solidFill>
            </a:rPr>
            <a:t>Luksemburgā</a:t>
          </a:r>
          <a:endParaRPr lang="en-IE" sz="1700" dirty="0">
            <a:solidFill>
              <a:schemeClr val="tx1"/>
            </a:solidFill>
          </a:endParaRPr>
        </a:p>
      </dgm:t>
    </dgm:pt>
    <dgm:pt modelId="{B20309FC-72C9-492D-BEEB-FF679139B334}" type="parTrans" cxnId="{0AF985E5-283D-490F-BFB9-B745E39284FD}">
      <dgm:prSet/>
      <dgm:spPr/>
      <dgm:t>
        <a:bodyPr/>
        <a:lstStyle/>
        <a:p>
          <a:endParaRPr lang="en-US"/>
        </a:p>
      </dgm:t>
    </dgm:pt>
    <dgm:pt modelId="{762377CA-CCB1-47F2-8F62-E4938483D248}" type="sibTrans" cxnId="{0AF985E5-283D-490F-BFB9-B745E39284FD}">
      <dgm:prSet/>
      <dgm:spPr/>
      <dgm:t>
        <a:bodyPr/>
        <a:lstStyle/>
        <a:p>
          <a:endParaRPr lang="en-US"/>
        </a:p>
      </dgm:t>
    </dgm:pt>
    <dgm:pt modelId="{4EE2631B-CB16-4C8B-8AB6-4FB00A8B028F}" type="pres">
      <dgm:prSet presAssocID="{474D10AB-652A-4FBB-9D63-C31280F8F333}" presName="linear" presStyleCnt="0">
        <dgm:presLayoutVars>
          <dgm:animLvl val="lvl"/>
          <dgm:resizeHandles val="exact"/>
        </dgm:presLayoutVars>
      </dgm:prSet>
      <dgm:spPr/>
    </dgm:pt>
    <dgm:pt modelId="{FD453E10-EE28-4A6C-93F1-8D17BDA9655B}" type="pres">
      <dgm:prSet presAssocID="{C65898A6-3D75-4AFF-97B0-57FAA2C1CC4E}" presName="parentText" presStyleLbl="node1" presStyleIdx="0" presStyleCnt="5" custLinFactY="-2484" custLinFactNeighborY="-100000">
        <dgm:presLayoutVars>
          <dgm:chMax val="0"/>
          <dgm:bulletEnabled val="1"/>
        </dgm:presLayoutVars>
      </dgm:prSet>
      <dgm:spPr/>
    </dgm:pt>
    <dgm:pt modelId="{968BCACB-FF21-41A2-BCC5-B7639A161617}" type="pres">
      <dgm:prSet presAssocID="{72C1FA24-6D46-4D8A-AB6C-FD028A5F8A57}" presName="spacer" presStyleCnt="0"/>
      <dgm:spPr/>
    </dgm:pt>
    <dgm:pt modelId="{0573FA43-24D1-4D72-85C2-86103A7FCEF0}" type="pres">
      <dgm:prSet presAssocID="{9A81B48D-4189-4637-9B54-03E2DBC31C94}" presName="parentText" presStyleLbl="node1" presStyleIdx="1" presStyleCnt="5">
        <dgm:presLayoutVars>
          <dgm:chMax val="0"/>
          <dgm:bulletEnabled val="1"/>
        </dgm:presLayoutVars>
      </dgm:prSet>
      <dgm:spPr/>
    </dgm:pt>
    <dgm:pt modelId="{A82885AA-7DA0-4AD6-9DE5-35C099D52507}" type="pres">
      <dgm:prSet presAssocID="{AF422124-B457-4B56-A30A-1C9303052209}" presName="spacer" presStyleCnt="0"/>
      <dgm:spPr/>
    </dgm:pt>
    <dgm:pt modelId="{050DFA99-827A-4EA5-8157-94CD9436E216}" type="pres">
      <dgm:prSet presAssocID="{344372FE-7FD0-400E-B5B1-D06552431CFB}" presName="parentText" presStyleLbl="node1" presStyleIdx="2" presStyleCnt="5">
        <dgm:presLayoutVars>
          <dgm:chMax val="0"/>
          <dgm:bulletEnabled val="1"/>
        </dgm:presLayoutVars>
      </dgm:prSet>
      <dgm:spPr/>
    </dgm:pt>
    <dgm:pt modelId="{22B420C3-DB51-492A-B545-6A2F14C1ED5A}" type="pres">
      <dgm:prSet presAssocID="{80010A4F-8070-4FFE-AE69-C37C2185D73F}" presName="spacer" presStyleCnt="0"/>
      <dgm:spPr/>
    </dgm:pt>
    <dgm:pt modelId="{4F8DE995-AA6F-4DFE-8486-B480892B9757}" type="pres">
      <dgm:prSet presAssocID="{B8DCE87E-4AFE-434D-915D-AD6E13EE68A1}" presName="parentText" presStyleLbl="node1" presStyleIdx="3" presStyleCnt="5">
        <dgm:presLayoutVars>
          <dgm:chMax val="0"/>
          <dgm:bulletEnabled val="1"/>
        </dgm:presLayoutVars>
      </dgm:prSet>
      <dgm:spPr/>
    </dgm:pt>
    <dgm:pt modelId="{C1D03E70-BE97-476C-8E7F-D57CF8E1A485}" type="pres">
      <dgm:prSet presAssocID="{C0752C81-FC21-4DF4-95CE-D0E4883CEA72}" presName="spacer" presStyleCnt="0"/>
      <dgm:spPr/>
    </dgm:pt>
    <dgm:pt modelId="{C7565D90-15C1-4236-9AEC-41345840738B}" type="pres">
      <dgm:prSet presAssocID="{3EF27179-2DBF-4452-A932-6BD125836B57}" presName="parentText" presStyleLbl="node1" presStyleIdx="4" presStyleCnt="5">
        <dgm:presLayoutVars>
          <dgm:chMax val="0"/>
          <dgm:bulletEnabled val="1"/>
        </dgm:presLayoutVars>
      </dgm:prSet>
      <dgm:spPr/>
    </dgm:pt>
  </dgm:ptLst>
  <dgm:cxnLst>
    <dgm:cxn modelId="{A300D500-87CA-4BF2-83C4-C973F86ED928}" type="presOf" srcId="{C65898A6-3D75-4AFF-97B0-57FAA2C1CC4E}" destId="{FD453E10-EE28-4A6C-93F1-8D17BDA9655B}" srcOrd="0" destOrd="0" presId="urn:microsoft.com/office/officeart/2005/8/layout/vList2"/>
    <dgm:cxn modelId="{C155870F-FA1E-44E8-9D7A-76910D1AD6F6}" type="presOf" srcId="{3EF27179-2DBF-4452-A932-6BD125836B57}" destId="{C7565D90-15C1-4236-9AEC-41345840738B}" srcOrd="0" destOrd="0" presId="urn:microsoft.com/office/officeart/2005/8/layout/vList2"/>
    <dgm:cxn modelId="{E40E3819-FAD9-4181-9035-BCA449B1DDDC}" type="presOf" srcId="{344372FE-7FD0-400E-B5B1-D06552431CFB}" destId="{050DFA99-827A-4EA5-8157-94CD9436E216}" srcOrd="0" destOrd="0" presId="urn:microsoft.com/office/officeart/2005/8/layout/vList2"/>
    <dgm:cxn modelId="{7DA0BE22-75D7-436A-93F9-C11E22BAEA94}" srcId="{474D10AB-652A-4FBB-9D63-C31280F8F333}" destId="{C65898A6-3D75-4AFF-97B0-57FAA2C1CC4E}" srcOrd="0" destOrd="0" parTransId="{444B9149-1101-4141-96A7-7A6074093B5B}" sibTransId="{72C1FA24-6D46-4D8A-AB6C-FD028A5F8A57}"/>
    <dgm:cxn modelId="{617FC36B-0C99-4F73-B25D-6643062D46DE}" type="presOf" srcId="{9A81B48D-4189-4637-9B54-03E2DBC31C94}" destId="{0573FA43-24D1-4D72-85C2-86103A7FCEF0}" srcOrd="0" destOrd="0" presId="urn:microsoft.com/office/officeart/2005/8/layout/vList2"/>
    <dgm:cxn modelId="{7DC0E24F-C5DA-407F-8342-A5CEE171C567}" srcId="{474D10AB-652A-4FBB-9D63-C31280F8F333}" destId="{9A81B48D-4189-4637-9B54-03E2DBC31C94}" srcOrd="1" destOrd="0" parTransId="{02D2473F-6012-453E-B846-16692B860B03}" sibTransId="{AF422124-B457-4B56-A30A-1C9303052209}"/>
    <dgm:cxn modelId="{BBF50584-E525-4632-BB03-0645757ECE43}" srcId="{474D10AB-652A-4FBB-9D63-C31280F8F333}" destId="{B8DCE87E-4AFE-434D-915D-AD6E13EE68A1}" srcOrd="3" destOrd="0" parTransId="{5375C13A-8424-4353-9711-4BF6F4868B8C}" sibTransId="{C0752C81-FC21-4DF4-95CE-D0E4883CEA72}"/>
    <dgm:cxn modelId="{C2B4D586-C262-458D-A596-8C0EEFBF1BB8}" type="presOf" srcId="{474D10AB-652A-4FBB-9D63-C31280F8F333}" destId="{4EE2631B-CB16-4C8B-8AB6-4FB00A8B028F}" srcOrd="0" destOrd="0" presId="urn:microsoft.com/office/officeart/2005/8/layout/vList2"/>
    <dgm:cxn modelId="{42FD6498-2F05-4395-9A9A-BD8FA921657E}" srcId="{474D10AB-652A-4FBB-9D63-C31280F8F333}" destId="{344372FE-7FD0-400E-B5B1-D06552431CFB}" srcOrd="2" destOrd="0" parTransId="{F25FBEFF-3E93-481E-AD6A-2ACFB675BE2D}" sibTransId="{80010A4F-8070-4FFE-AE69-C37C2185D73F}"/>
    <dgm:cxn modelId="{A2FCCFBC-1ED9-41DD-B298-F3EAFCC20253}" type="presOf" srcId="{B8DCE87E-4AFE-434D-915D-AD6E13EE68A1}" destId="{4F8DE995-AA6F-4DFE-8486-B480892B9757}" srcOrd="0" destOrd="0" presId="urn:microsoft.com/office/officeart/2005/8/layout/vList2"/>
    <dgm:cxn modelId="{0AF985E5-283D-490F-BFB9-B745E39284FD}" srcId="{474D10AB-652A-4FBB-9D63-C31280F8F333}" destId="{3EF27179-2DBF-4452-A932-6BD125836B57}" srcOrd="4" destOrd="0" parTransId="{B20309FC-72C9-492D-BEEB-FF679139B334}" sibTransId="{762377CA-CCB1-47F2-8F62-E4938483D248}"/>
    <dgm:cxn modelId="{FAE548AC-3538-4769-B28A-C7576C794772}" type="presParOf" srcId="{4EE2631B-CB16-4C8B-8AB6-4FB00A8B028F}" destId="{FD453E10-EE28-4A6C-93F1-8D17BDA9655B}" srcOrd="0" destOrd="0" presId="urn:microsoft.com/office/officeart/2005/8/layout/vList2"/>
    <dgm:cxn modelId="{2C9F26C8-5FFB-4D9C-843F-2F3ECAEE7D6B}" type="presParOf" srcId="{4EE2631B-CB16-4C8B-8AB6-4FB00A8B028F}" destId="{968BCACB-FF21-41A2-BCC5-B7639A161617}" srcOrd="1" destOrd="0" presId="urn:microsoft.com/office/officeart/2005/8/layout/vList2"/>
    <dgm:cxn modelId="{CE983B58-1F85-419C-A931-E380CD0D3C3F}" type="presParOf" srcId="{4EE2631B-CB16-4C8B-8AB6-4FB00A8B028F}" destId="{0573FA43-24D1-4D72-85C2-86103A7FCEF0}" srcOrd="2" destOrd="0" presId="urn:microsoft.com/office/officeart/2005/8/layout/vList2"/>
    <dgm:cxn modelId="{8EF5A835-0385-4D65-83E3-AE37C6BC9A8B}" type="presParOf" srcId="{4EE2631B-CB16-4C8B-8AB6-4FB00A8B028F}" destId="{A82885AA-7DA0-4AD6-9DE5-35C099D52507}" srcOrd="3" destOrd="0" presId="urn:microsoft.com/office/officeart/2005/8/layout/vList2"/>
    <dgm:cxn modelId="{705FA27D-A2F2-4D60-A65D-8EFAAA7FCDD5}" type="presParOf" srcId="{4EE2631B-CB16-4C8B-8AB6-4FB00A8B028F}" destId="{050DFA99-827A-4EA5-8157-94CD9436E216}" srcOrd="4" destOrd="0" presId="urn:microsoft.com/office/officeart/2005/8/layout/vList2"/>
    <dgm:cxn modelId="{088A9F8B-6697-43A4-AC41-357121183516}" type="presParOf" srcId="{4EE2631B-CB16-4C8B-8AB6-4FB00A8B028F}" destId="{22B420C3-DB51-492A-B545-6A2F14C1ED5A}" srcOrd="5" destOrd="0" presId="urn:microsoft.com/office/officeart/2005/8/layout/vList2"/>
    <dgm:cxn modelId="{66755414-64BA-4231-8F47-4F60AF1B1026}" type="presParOf" srcId="{4EE2631B-CB16-4C8B-8AB6-4FB00A8B028F}" destId="{4F8DE995-AA6F-4DFE-8486-B480892B9757}" srcOrd="6" destOrd="0" presId="urn:microsoft.com/office/officeart/2005/8/layout/vList2"/>
    <dgm:cxn modelId="{CB6AB127-39A9-4EE9-9FD2-60AC6B3389B1}" type="presParOf" srcId="{4EE2631B-CB16-4C8B-8AB6-4FB00A8B028F}" destId="{C1D03E70-BE97-476C-8E7F-D57CF8E1A485}" srcOrd="7" destOrd="0" presId="urn:microsoft.com/office/officeart/2005/8/layout/vList2"/>
    <dgm:cxn modelId="{36BDC9BA-73A9-4C4A-8D32-CC69ED9AE64F}" type="presParOf" srcId="{4EE2631B-CB16-4C8B-8AB6-4FB00A8B028F}" destId="{C7565D90-15C1-4236-9AEC-41345840738B}" srcOrd="8"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4FA97B75-6A57-4D33-ABC3-B9B3C28BD96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0EB82B8-9475-4AED-AF44-FB5C3F7887F7}">
      <dgm:prSet custT="1"/>
      <dgm:spPr>
        <a:solidFill>
          <a:srgbClr val="FFC000"/>
        </a:solidFill>
      </dgm:spPr>
      <dgm:t>
        <a:bodyPr/>
        <a:lstStyle/>
        <a:p>
          <a:pPr rtl="0"/>
          <a:r>
            <a:rPr lang="en-US" sz="1700" dirty="0" err="1">
              <a:solidFill>
                <a:schemeClr val="tx1"/>
              </a:solidFill>
            </a:rPr>
            <a:t>pārstāv</a:t>
          </a:r>
          <a:r>
            <a:rPr lang="en-US" sz="1700" dirty="0">
              <a:solidFill>
                <a:schemeClr val="tx1"/>
              </a:solidFill>
            </a:rPr>
            <a:t> ES </a:t>
          </a:r>
          <a:r>
            <a:rPr lang="en-US" sz="1700" dirty="0" err="1">
              <a:solidFill>
                <a:schemeClr val="tx1"/>
              </a:solidFill>
            </a:rPr>
            <a:t>kopējās</a:t>
          </a:r>
          <a:r>
            <a:rPr lang="en-US" sz="1700" dirty="0">
              <a:solidFill>
                <a:schemeClr val="tx1"/>
              </a:solidFill>
            </a:rPr>
            <a:t> </a:t>
          </a:r>
          <a:r>
            <a:rPr lang="en-US" sz="1700" dirty="0" err="1">
              <a:solidFill>
                <a:schemeClr val="tx1"/>
              </a:solidFill>
            </a:rPr>
            <a:t>intereses</a:t>
          </a:r>
          <a:endParaRPr lang="en-IE" sz="1700" dirty="0">
            <a:solidFill>
              <a:schemeClr val="tx1"/>
            </a:solidFill>
          </a:endParaRPr>
        </a:p>
      </dgm:t>
    </dgm:pt>
    <dgm:pt modelId="{73E6874D-F9F3-4E82-B140-6507E6C0C650}" type="parTrans" cxnId="{C41D3005-2217-4688-9780-E9B8A51967CC}">
      <dgm:prSet/>
      <dgm:spPr/>
      <dgm:t>
        <a:bodyPr/>
        <a:lstStyle/>
        <a:p>
          <a:endParaRPr lang="en-US"/>
        </a:p>
      </dgm:t>
    </dgm:pt>
    <dgm:pt modelId="{74558F61-CE4A-447F-8A5D-8417832E7526}" type="sibTrans" cxnId="{C41D3005-2217-4688-9780-E9B8A51967CC}">
      <dgm:prSet/>
      <dgm:spPr/>
      <dgm:t>
        <a:bodyPr/>
        <a:lstStyle/>
        <a:p>
          <a:endParaRPr lang="en-US"/>
        </a:p>
      </dgm:t>
    </dgm:pt>
    <dgm:pt modelId="{C1EECBD9-E0D8-45C2-8F98-D08BBBAFD5A1}">
      <dgm:prSet custT="1"/>
      <dgm:spPr>
        <a:solidFill>
          <a:srgbClr val="FFC000"/>
        </a:solidFill>
      </dgm:spPr>
      <dgm:t>
        <a:bodyPr/>
        <a:lstStyle/>
        <a:p>
          <a:pPr rtl="0"/>
          <a:r>
            <a:rPr lang="en-US" sz="1700">
              <a:solidFill>
                <a:schemeClr val="tx1"/>
              </a:solidFill>
            </a:rPr>
            <a:t>tās sastāvā ir viens priekšsēdētājs un pa vienam loceklim no katras ES dalībvalsts, kurš atbild par noteiktu jomu</a:t>
          </a:r>
          <a:endParaRPr lang="en-IE" sz="1700" dirty="0">
            <a:solidFill>
              <a:schemeClr val="tx1"/>
            </a:solidFill>
          </a:endParaRPr>
        </a:p>
      </dgm:t>
    </dgm:pt>
    <dgm:pt modelId="{4CB06FC3-8138-4CCC-99EE-6760A5421340}" type="parTrans" cxnId="{7BD06695-8A7B-4F57-8277-7DA12432977C}">
      <dgm:prSet/>
      <dgm:spPr/>
      <dgm:t>
        <a:bodyPr/>
        <a:lstStyle/>
        <a:p>
          <a:endParaRPr lang="en-US"/>
        </a:p>
      </dgm:t>
    </dgm:pt>
    <dgm:pt modelId="{ED228303-0972-4BF8-9E3D-7847263463DE}" type="sibTrans" cxnId="{7BD06695-8A7B-4F57-8277-7DA12432977C}">
      <dgm:prSet/>
      <dgm:spPr/>
      <dgm:t>
        <a:bodyPr/>
        <a:lstStyle/>
        <a:p>
          <a:endParaRPr lang="en-US"/>
        </a:p>
      </dgm:t>
    </dgm:pt>
    <dgm:pt modelId="{2C42F82F-59D6-4808-9E0F-A240A700DA6B}">
      <dgm:prSet custT="1"/>
      <dgm:spPr>
        <a:solidFill>
          <a:srgbClr val="FFC000"/>
        </a:solidFill>
      </dgm:spPr>
      <dgm:t>
        <a:bodyPr/>
        <a:lstStyle/>
        <a:p>
          <a:pPr rtl="0"/>
          <a:r>
            <a:rPr lang="fi-FI" sz="1700">
              <a:solidFill>
                <a:schemeClr val="tx1"/>
              </a:solidFill>
            </a:rPr>
            <a:t>ierosina jaunus likumus un programmas</a:t>
          </a:r>
          <a:endParaRPr lang="en-IE" sz="1700" dirty="0">
            <a:solidFill>
              <a:schemeClr val="tx1"/>
            </a:solidFill>
          </a:endParaRPr>
        </a:p>
      </dgm:t>
    </dgm:pt>
    <dgm:pt modelId="{69BD4A42-6B9F-4EC2-A901-5AA5A906A92D}" type="parTrans" cxnId="{38EDC957-1FC5-4003-BDEF-D20FE8FF71C7}">
      <dgm:prSet/>
      <dgm:spPr/>
      <dgm:t>
        <a:bodyPr/>
        <a:lstStyle/>
        <a:p>
          <a:endParaRPr lang="en-US"/>
        </a:p>
      </dgm:t>
    </dgm:pt>
    <dgm:pt modelId="{D8E85A51-3B3E-4483-9ADD-056D85BF1031}" type="sibTrans" cxnId="{38EDC957-1FC5-4003-BDEF-D20FE8FF71C7}">
      <dgm:prSet/>
      <dgm:spPr/>
      <dgm:t>
        <a:bodyPr/>
        <a:lstStyle/>
        <a:p>
          <a:endParaRPr lang="en-US"/>
        </a:p>
      </dgm:t>
    </dgm:pt>
    <dgm:pt modelId="{772570FC-73D3-456C-B0DC-D86B5B71086E}">
      <dgm:prSet custT="1"/>
      <dgm:spPr>
        <a:solidFill>
          <a:srgbClr val="FFC000"/>
        </a:solidFill>
      </dgm:spPr>
      <dgm:t>
        <a:bodyPr/>
        <a:lstStyle/>
        <a:p>
          <a:pPr rtl="0"/>
          <a:r>
            <a:rPr lang="pl-PL" sz="1700">
              <a:solidFill>
                <a:schemeClr val="tx1"/>
              </a:solidFill>
            </a:rPr>
            <a:t>to ievēlē Parlaments uz pieciem gadiem</a:t>
          </a:r>
          <a:endParaRPr lang="en-IE" sz="1700" dirty="0">
            <a:solidFill>
              <a:schemeClr val="tx1"/>
            </a:solidFill>
          </a:endParaRPr>
        </a:p>
      </dgm:t>
    </dgm:pt>
    <dgm:pt modelId="{CE27BA19-5028-4005-871B-2A66CC8463BD}" type="parTrans" cxnId="{E229D1D6-B246-4D15-9950-FECE2A4CD865}">
      <dgm:prSet/>
      <dgm:spPr/>
      <dgm:t>
        <a:bodyPr/>
        <a:lstStyle/>
        <a:p>
          <a:endParaRPr lang="en-US"/>
        </a:p>
      </dgm:t>
    </dgm:pt>
    <dgm:pt modelId="{CE6D9607-312E-48FE-B7EF-A62ECBEEAEF8}" type="sibTrans" cxnId="{E229D1D6-B246-4D15-9950-FECE2A4CD865}">
      <dgm:prSet/>
      <dgm:spPr/>
      <dgm:t>
        <a:bodyPr/>
        <a:lstStyle/>
        <a:p>
          <a:endParaRPr lang="en-US"/>
        </a:p>
      </dgm:t>
    </dgm:pt>
    <dgm:pt modelId="{B8912B1B-6380-4D71-92B6-698FA14E6CF1}">
      <dgm:prSet custT="1"/>
      <dgm:spPr>
        <a:solidFill>
          <a:srgbClr val="FFC000"/>
        </a:solidFill>
      </dgm:spPr>
      <dgm:t>
        <a:bodyPr/>
        <a:lstStyle/>
        <a:p>
          <a:pPr rtl="0"/>
          <a:r>
            <a:rPr lang="es-ES" sz="1700">
              <a:solidFill>
                <a:schemeClr val="tx1"/>
              </a:solidFill>
            </a:rPr>
            <a:t>pārvalda ES politiku un budžetu</a:t>
          </a:r>
          <a:endParaRPr lang="en-IE" sz="1700" dirty="0">
            <a:solidFill>
              <a:schemeClr val="tx1"/>
            </a:solidFill>
          </a:endParaRPr>
        </a:p>
      </dgm:t>
    </dgm:pt>
    <dgm:pt modelId="{49DFD30F-A579-4BCE-AE62-577B4DE8765C}" type="parTrans" cxnId="{5AA77FAD-1E53-4CF4-9E64-2352CDA8B9B9}">
      <dgm:prSet/>
      <dgm:spPr/>
      <dgm:t>
        <a:bodyPr/>
        <a:lstStyle/>
        <a:p>
          <a:endParaRPr lang="en-US"/>
        </a:p>
      </dgm:t>
    </dgm:pt>
    <dgm:pt modelId="{A3DAE11E-C8B9-4D1A-8BD0-CEECE1C3BCC6}" type="sibTrans" cxnId="{5AA77FAD-1E53-4CF4-9E64-2352CDA8B9B9}">
      <dgm:prSet/>
      <dgm:spPr/>
      <dgm:t>
        <a:bodyPr/>
        <a:lstStyle/>
        <a:p>
          <a:endParaRPr lang="en-US"/>
        </a:p>
      </dgm:t>
    </dgm:pt>
    <dgm:pt modelId="{EEF750D7-BAFF-4755-B645-2048F6C9B9D6}">
      <dgm:prSet custT="1"/>
      <dgm:spPr>
        <a:solidFill>
          <a:srgbClr val="FFC000"/>
        </a:solidFill>
      </dgm:spPr>
      <dgm:t>
        <a:bodyPr/>
        <a:lstStyle/>
        <a:p>
          <a:pPr rtl="0"/>
          <a:r>
            <a:rPr lang="en-US" sz="1700">
              <a:solidFill>
                <a:schemeClr val="tx1"/>
              </a:solidFill>
            </a:rPr>
            <a:t>uzrauga Līgumu ievērošanu</a:t>
          </a:r>
          <a:endParaRPr lang="en-IE" sz="1700" dirty="0">
            <a:solidFill>
              <a:schemeClr val="tx1"/>
            </a:solidFill>
          </a:endParaRPr>
        </a:p>
      </dgm:t>
    </dgm:pt>
    <dgm:pt modelId="{1EA079AD-8215-476A-8132-481C8F9E8FFA}" type="parTrans" cxnId="{3175A66E-A96C-4E26-9948-292E8C9C6EA4}">
      <dgm:prSet/>
      <dgm:spPr/>
      <dgm:t>
        <a:bodyPr/>
        <a:lstStyle/>
        <a:p>
          <a:endParaRPr lang="en-US"/>
        </a:p>
      </dgm:t>
    </dgm:pt>
    <dgm:pt modelId="{904D0C7D-0372-4A21-A4B1-090B49ED04DB}" type="sibTrans" cxnId="{3175A66E-A96C-4E26-9948-292E8C9C6EA4}">
      <dgm:prSet/>
      <dgm:spPr/>
      <dgm:t>
        <a:bodyPr/>
        <a:lstStyle/>
        <a:p>
          <a:endParaRPr lang="en-US"/>
        </a:p>
      </dgm:t>
    </dgm:pt>
    <dgm:pt modelId="{2C40F097-DF72-4D59-B5E3-90D2DF227EB2}">
      <dgm:prSet custT="1"/>
      <dgm:spPr>
        <a:solidFill>
          <a:srgbClr val="FFC000"/>
        </a:solidFill>
      </dgm:spPr>
      <dgm:t>
        <a:bodyPr/>
        <a:lstStyle/>
        <a:p>
          <a:pPr rtl="0"/>
          <a:r>
            <a:rPr lang="en-US" sz="1700" dirty="0" err="1">
              <a:solidFill>
                <a:schemeClr val="tx1"/>
              </a:solidFill>
            </a:rPr>
            <a:t>atrodas</a:t>
          </a:r>
          <a:r>
            <a:rPr lang="en-US" sz="1700" dirty="0">
              <a:solidFill>
                <a:schemeClr val="tx1"/>
              </a:solidFill>
            </a:rPr>
            <a:t> </a:t>
          </a:r>
          <a:r>
            <a:rPr lang="en-US" sz="1700" dirty="0" err="1">
              <a:solidFill>
                <a:schemeClr val="tx1"/>
              </a:solidFill>
            </a:rPr>
            <a:t>Briselē</a:t>
          </a:r>
          <a:r>
            <a:rPr lang="en-US" sz="1700" dirty="0">
              <a:solidFill>
                <a:schemeClr val="tx1"/>
              </a:solidFill>
            </a:rPr>
            <a:t> un </a:t>
          </a:r>
          <a:r>
            <a:rPr lang="en-US" sz="1700" dirty="0" err="1">
              <a:solidFill>
                <a:schemeClr val="tx1"/>
              </a:solidFill>
            </a:rPr>
            <a:t>Luksemburgā</a:t>
          </a:r>
          <a:endParaRPr lang="en-IE" sz="1700" dirty="0">
            <a:solidFill>
              <a:schemeClr val="tx1"/>
            </a:solidFill>
          </a:endParaRPr>
        </a:p>
      </dgm:t>
    </dgm:pt>
    <dgm:pt modelId="{3758BB80-540D-45FF-9B8E-86F2080E582B}" type="parTrans" cxnId="{44BEDEEC-EC19-4868-83B0-7E4E656232DC}">
      <dgm:prSet/>
      <dgm:spPr/>
      <dgm:t>
        <a:bodyPr/>
        <a:lstStyle/>
        <a:p>
          <a:endParaRPr lang="en-US"/>
        </a:p>
      </dgm:t>
    </dgm:pt>
    <dgm:pt modelId="{F171CE5F-3DA0-426D-BA0E-8F1CDC221D88}" type="sibTrans" cxnId="{44BEDEEC-EC19-4868-83B0-7E4E656232DC}">
      <dgm:prSet/>
      <dgm:spPr/>
      <dgm:t>
        <a:bodyPr/>
        <a:lstStyle/>
        <a:p>
          <a:endParaRPr lang="en-US"/>
        </a:p>
      </dgm:t>
    </dgm:pt>
    <dgm:pt modelId="{8E7C3E28-BEE1-4CB0-8345-590542A53B4B}" type="pres">
      <dgm:prSet presAssocID="{4FA97B75-6A57-4D33-ABC3-B9B3C28BD963}" presName="linear" presStyleCnt="0">
        <dgm:presLayoutVars>
          <dgm:animLvl val="lvl"/>
          <dgm:resizeHandles val="exact"/>
        </dgm:presLayoutVars>
      </dgm:prSet>
      <dgm:spPr/>
    </dgm:pt>
    <dgm:pt modelId="{40CF2307-406E-4677-8693-5E4A914BB902}" type="pres">
      <dgm:prSet presAssocID="{E0EB82B8-9475-4AED-AF44-FB5C3F7887F7}" presName="parentText" presStyleLbl="node1" presStyleIdx="0" presStyleCnt="7">
        <dgm:presLayoutVars>
          <dgm:chMax val="0"/>
          <dgm:bulletEnabled val="1"/>
        </dgm:presLayoutVars>
      </dgm:prSet>
      <dgm:spPr/>
    </dgm:pt>
    <dgm:pt modelId="{F08BD79C-1BA6-442B-B98D-85DD6561CADB}" type="pres">
      <dgm:prSet presAssocID="{74558F61-CE4A-447F-8A5D-8417832E7526}" presName="spacer" presStyleCnt="0"/>
      <dgm:spPr/>
    </dgm:pt>
    <dgm:pt modelId="{08F48461-68D3-4A76-AAB9-A6AAE6BA7FA1}" type="pres">
      <dgm:prSet presAssocID="{C1EECBD9-E0D8-45C2-8F98-D08BBBAFD5A1}" presName="parentText" presStyleLbl="node1" presStyleIdx="1" presStyleCnt="7">
        <dgm:presLayoutVars>
          <dgm:chMax val="0"/>
          <dgm:bulletEnabled val="1"/>
        </dgm:presLayoutVars>
      </dgm:prSet>
      <dgm:spPr/>
    </dgm:pt>
    <dgm:pt modelId="{30F19053-1996-4E5E-9A0D-FB6C964D8DC4}" type="pres">
      <dgm:prSet presAssocID="{ED228303-0972-4BF8-9E3D-7847263463DE}" presName="spacer" presStyleCnt="0"/>
      <dgm:spPr/>
    </dgm:pt>
    <dgm:pt modelId="{346E50CA-F6B7-41F2-8D8A-4D6332E5C97D}" type="pres">
      <dgm:prSet presAssocID="{2C42F82F-59D6-4808-9E0F-A240A700DA6B}" presName="parentText" presStyleLbl="node1" presStyleIdx="2" presStyleCnt="7">
        <dgm:presLayoutVars>
          <dgm:chMax val="0"/>
          <dgm:bulletEnabled val="1"/>
        </dgm:presLayoutVars>
      </dgm:prSet>
      <dgm:spPr/>
    </dgm:pt>
    <dgm:pt modelId="{9843DDEB-6F86-49BD-87C1-D9D86C48B80B}" type="pres">
      <dgm:prSet presAssocID="{D8E85A51-3B3E-4483-9ADD-056D85BF1031}" presName="spacer" presStyleCnt="0"/>
      <dgm:spPr/>
    </dgm:pt>
    <dgm:pt modelId="{D37E5F20-5237-4726-B7B8-CA56F9306539}" type="pres">
      <dgm:prSet presAssocID="{772570FC-73D3-456C-B0DC-D86B5B71086E}" presName="parentText" presStyleLbl="node1" presStyleIdx="3" presStyleCnt="7">
        <dgm:presLayoutVars>
          <dgm:chMax val="0"/>
          <dgm:bulletEnabled val="1"/>
        </dgm:presLayoutVars>
      </dgm:prSet>
      <dgm:spPr/>
    </dgm:pt>
    <dgm:pt modelId="{ACC6C353-4BAD-46FB-A719-69B950549280}" type="pres">
      <dgm:prSet presAssocID="{CE6D9607-312E-48FE-B7EF-A62ECBEEAEF8}" presName="spacer" presStyleCnt="0"/>
      <dgm:spPr/>
    </dgm:pt>
    <dgm:pt modelId="{5F4BB77E-160B-4FD3-9D8A-5F48DEBD3967}" type="pres">
      <dgm:prSet presAssocID="{B8912B1B-6380-4D71-92B6-698FA14E6CF1}" presName="parentText" presStyleLbl="node1" presStyleIdx="4" presStyleCnt="7">
        <dgm:presLayoutVars>
          <dgm:chMax val="0"/>
          <dgm:bulletEnabled val="1"/>
        </dgm:presLayoutVars>
      </dgm:prSet>
      <dgm:spPr/>
    </dgm:pt>
    <dgm:pt modelId="{DDAD2B69-33C2-47B1-AFFE-441050819C20}" type="pres">
      <dgm:prSet presAssocID="{A3DAE11E-C8B9-4D1A-8BD0-CEECE1C3BCC6}" presName="spacer" presStyleCnt="0"/>
      <dgm:spPr/>
    </dgm:pt>
    <dgm:pt modelId="{EF5BC60A-1813-445C-97E0-C76B6CBACB4C}" type="pres">
      <dgm:prSet presAssocID="{EEF750D7-BAFF-4755-B645-2048F6C9B9D6}" presName="parentText" presStyleLbl="node1" presStyleIdx="5" presStyleCnt="7">
        <dgm:presLayoutVars>
          <dgm:chMax val="0"/>
          <dgm:bulletEnabled val="1"/>
        </dgm:presLayoutVars>
      </dgm:prSet>
      <dgm:spPr/>
    </dgm:pt>
    <dgm:pt modelId="{161340BF-70DB-4471-A7AF-22C485B7D648}" type="pres">
      <dgm:prSet presAssocID="{904D0C7D-0372-4A21-A4B1-090B49ED04DB}" presName="spacer" presStyleCnt="0"/>
      <dgm:spPr/>
    </dgm:pt>
    <dgm:pt modelId="{8BFCEDFB-DD43-4B25-BA9B-809ED4B7C8C6}" type="pres">
      <dgm:prSet presAssocID="{2C40F097-DF72-4D59-B5E3-90D2DF227EB2}" presName="parentText" presStyleLbl="node1" presStyleIdx="6" presStyleCnt="7">
        <dgm:presLayoutVars>
          <dgm:chMax val="0"/>
          <dgm:bulletEnabled val="1"/>
        </dgm:presLayoutVars>
      </dgm:prSet>
      <dgm:spPr/>
    </dgm:pt>
  </dgm:ptLst>
  <dgm:cxnLst>
    <dgm:cxn modelId="{C41D3005-2217-4688-9780-E9B8A51967CC}" srcId="{4FA97B75-6A57-4D33-ABC3-B9B3C28BD963}" destId="{E0EB82B8-9475-4AED-AF44-FB5C3F7887F7}" srcOrd="0" destOrd="0" parTransId="{73E6874D-F9F3-4E82-B140-6507E6C0C650}" sibTransId="{74558F61-CE4A-447F-8A5D-8417832E7526}"/>
    <dgm:cxn modelId="{EFA7632A-8A4B-42C2-BF44-486C0F126021}" type="presOf" srcId="{E0EB82B8-9475-4AED-AF44-FB5C3F7887F7}" destId="{40CF2307-406E-4677-8693-5E4A914BB902}" srcOrd="0" destOrd="0" presId="urn:microsoft.com/office/officeart/2005/8/layout/vList2"/>
    <dgm:cxn modelId="{92967141-126C-4475-93CF-289791780FA3}" type="presOf" srcId="{EEF750D7-BAFF-4755-B645-2048F6C9B9D6}" destId="{EF5BC60A-1813-445C-97E0-C76B6CBACB4C}" srcOrd="0" destOrd="0" presId="urn:microsoft.com/office/officeart/2005/8/layout/vList2"/>
    <dgm:cxn modelId="{3175A66E-A96C-4E26-9948-292E8C9C6EA4}" srcId="{4FA97B75-6A57-4D33-ABC3-B9B3C28BD963}" destId="{EEF750D7-BAFF-4755-B645-2048F6C9B9D6}" srcOrd="5" destOrd="0" parTransId="{1EA079AD-8215-476A-8132-481C8F9E8FFA}" sibTransId="{904D0C7D-0372-4A21-A4B1-090B49ED04DB}"/>
    <dgm:cxn modelId="{42AC4955-4243-4CA2-A7FB-3CF133BDBFA3}" type="presOf" srcId="{2C42F82F-59D6-4808-9E0F-A240A700DA6B}" destId="{346E50CA-F6B7-41F2-8D8A-4D6332E5C97D}" srcOrd="0" destOrd="0" presId="urn:microsoft.com/office/officeart/2005/8/layout/vList2"/>
    <dgm:cxn modelId="{38EDC957-1FC5-4003-BDEF-D20FE8FF71C7}" srcId="{4FA97B75-6A57-4D33-ABC3-B9B3C28BD963}" destId="{2C42F82F-59D6-4808-9E0F-A240A700DA6B}" srcOrd="2" destOrd="0" parTransId="{69BD4A42-6B9F-4EC2-A901-5AA5A906A92D}" sibTransId="{D8E85A51-3B3E-4483-9ADD-056D85BF1031}"/>
    <dgm:cxn modelId="{75AB2387-86C9-4933-8430-53A1C0D64D40}" type="presOf" srcId="{C1EECBD9-E0D8-45C2-8F98-D08BBBAFD5A1}" destId="{08F48461-68D3-4A76-AAB9-A6AAE6BA7FA1}" srcOrd="0" destOrd="0" presId="urn:microsoft.com/office/officeart/2005/8/layout/vList2"/>
    <dgm:cxn modelId="{DEF24290-AE15-4B71-8245-433125829F08}" type="presOf" srcId="{B8912B1B-6380-4D71-92B6-698FA14E6CF1}" destId="{5F4BB77E-160B-4FD3-9D8A-5F48DEBD3967}" srcOrd="0" destOrd="0" presId="urn:microsoft.com/office/officeart/2005/8/layout/vList2"/>
    <dgm:cxn modelId="{7BD06695-8A7B-4F57-8277-7DA12432977C}" srcId="{4FA97B75-6A57-4D33-ABC3-B9B3C28BD963}" destId="{C1EECBD9-E0D8-45C2-8F98-D08BBBAFD5A1}" srcOrd="1" destOrd="0" parTransId="{4CB06FC3-8138-4CCC-99EE-6760A5421340}" sibTransId="{ED228303-0972-4BF8-9E3D-7847263463DE}"/>
    <dgm:cxn modelId="{4BDDB699-81B3-4853-80C4-74185E0D8C07}" type="presOf" srcId="{4FA97B75-6A57-4D33-ABC3-B9B3C28BD963}" destId="{8E7C3E28-BEE1-4CB0-8345-590542A53B4B}" srcOrd="0" destOrd="0" presId="urn:microsoft.com/office/officeart/2005/8/layout/vList2"/>
    <dgm:cxn modelId="{5AA77FAD-1E53-4CF4-9E64-2352CDA8B9B9}" srcId="{4FA97B75-6A57-4D33-ABC3-B9B3C28BD963}" destId="{B8912B1B-6380-4D71-92B6-698FA14E6CF1}" srcOrd="4" destOrd="0" parTransId="{49DFD30F-A579-4BCE-AE62-577B4DE8765C}" sibTransId="{A3DAE11E-C8B9-4D1A-8BD0-CEECE1C3BCC6}"/>
    <dgm:cxn modelId="{C797FECF-C27F-4B82-8DA3-19DF0E3BC8FE}" type="presOf" srcId="{772570FC-73D3-456C-B0DC-D86B5B71086E}" destId="{D37E5F20-5237-4726-B7B8-CA56F9306539}" srcOrd="0" destOrd="0" presId="urn:microsoft.com/office/officeart/2005/8/layout/vList2"/>
    <dgm:cxn modelId="{E229D1D6-B246-4D15-9950-FECE2A4CD865}" srcId="{4FA97B75-6A57-4D33-ABC3-B9B3C28BD963}" destId="{772570FC-73D3-456C-B0DC-D86B5B71086E}" srcOrd="3" destOrd="0" parTransId="{CE27BA19-5028-4005-871B-2A66CC8463BD}" sibTransId="{CE6D9607-312E-48FE-B7EF-A62ECBEEAEF8}"/>
    <dgm:cxn modelId="{44BEDEEC-EC19-4868-83B0-7E4E656232DC}" srcId="{4FA97B75-6A57-4D33-ABC3-B9B3C28BD963}" destId="{2C40F097-DF72-4D59-B5E3-90D2DF227EB2}" srcOrd="6" destOrd="0" parTransId="{3758BB80-540D-45FF-9B8E-86F2080E582B}" sibTransId="{F171CE5F-3DA0-426D-BA0E-8F1CDC221D88}"/>
    <dgm:cxn modelId="{7D23DEED-C807-4B83-AA94-5CC0CFE3B895}" type="presOf" srcId="{2C40F097-DF72-4D59-B5E3-90D2DF227EB2}" destId="{8BFCEDFB-DD43-4B25-BA9B-809ED4B7C8C6}" srcOrd="0" destOrd="0" presId="urn:microsoft.com/office/officeart/2005/8/layout/vList2"/>
    <dgm:cxn modelId="{42957A97-51F7-4C6C-A549-92BAF341410C}" type="presParOf" srcId="{8E7C3E28-BEE1-4CB0-8345-590542A53B4B}" destId="{40CF2307-406E-4677-8693-5E4A914BB902}" srcOrd="0" destOrd="0" presId="urn:microsoft.com/office/officeart/2005/8/layout/vList2"/>
    <dgm:cxn modelId="{91F7373A-D9E0-46ED-94F3-95733C5E79CE}" type="presParOf" srcId="{8E7C3E28-BEE1-4CB0-8345-590542A53B4B}" destId="{F08BD79C-1BA6-442B-B98D-85DD6561CADB}" srcOrd="1" destOrd="0" presId="urn:microsoft.com/office/officeart/2005/8/layout/vList2"/>
    <dgm:cxn modelId="{78744AB6-BD58-4928-9D6C-51E599290AEB}" type="presParOf" srcId="{8E7C3E28-BEE1-4CB0-8345-590542A53B4B}" destId="{08F48461-68D3-4A76-AAB9-A6AAE6BA7FA1}" srcOrd="2" destOrd="0" presId="urn:microsoft.com/office/officeart/2005/8/layout/vList2"/>
    <dgm:cxn modelId="{D71BB5FE-7D8C-4AAF-9B6B-B42E7E9162FD}" type="presParOf" srcId="{8E7C3E28-BEE1-4CB0-8345-590542A53B4B}" destId="{30F19053-1996-4E5E-9A0D-FB6C964D8DC4}" srcOrd="3" destOrd="0" presId="urn:microsoft.com/office/officeart/2005/8/layout/vList2"/>
    <dgm:cxn modelId="{58B10B41-6624-4CD9-8B4B-B738921ABE5C}" type="presParOf" srcId="{8E7C3E28-BEE1-4CB0-8345-590542A53B4B}" destId="{346E50CA-F6B7-41F2-8D8A-4D6332E5C97D}" srcOrd="4" destOrd="0" presId="urn:microsoft.com/office/officeart/2005/8/layout/vList2"/>
    <dgm:cxn modelId="{3883CEE4-0657-4B7C-AB82-C1E2DFBFDEBE}" type="presParOf" srcId="{8E7C3E28-BEE1-4CB0-8345-590542A53B4B}" destId="{9843DDEB-6F86-49BD-87C1-D9D86C48B80B}" srcOrd="5" destOrd="0" presId="urn:microsoft.com/office/officeart/2005/8/layout/vList2"/>
    <dgm:cxn modelId="{EBEC8B62-E3B1-45C9-8569-4B8B58774D16}" type="presParOf" srcId="{8E7C3E28-BEE1-4CB0-8345-590542A53B4B}" destId="{D37E5F20-5237-4726-B7B8-CA56F9306539}" srcOrd="6" destOrd="0" presId="urn:microsoft.com/office/officeart/2005/8/layout/vList2"/>
    <dgm:cxn modelId="{28C1D831-C14F-441F-9848-FC7B81240B01}" type="presParOf" srcId="{8E7C3E28-BEE1-4CB0-8345-590542A53B4B}" destId="{ACC6C353-4BAD-46FB-A719-69B950549280}" srcOrd="7" destOrd="0" presId="urn:microsoft.com/office/officeart/2005/8/layout/vList2"/>
    <dgm:cxn modelId="{635C7F48-1932-42A6-82AB-8900A40219EB}" type="presParOf" srcId="{8E7C3E28-BEE1-4CB0-8345-590542A53B4B}" destId="{5F4BB77E-160B-4FD3-9D8A-5F48DEBD3967}" srcOrd="8" destOrd="0" presId="urn:microsoft.com/office/officeart/2005/8/layout/vList2"/>
    <dgm:cxn modelId="{8E81A5A8-9101-4332-A089-9D5935362AE7}" type="presParOf" srcId="{8E7C3E28-BEE1-4CB0-8345-590542A53B4B}" destId="{DDAD2B69-33C2-47B1-AFFE-441050819C20}" srcOrd="9" destOrd="0" presId="urn:microsoft.com/office/officeart/2005/8/layout/vList2"/>
    <dgm:cxn modelId="{1F9CE45B-7831-486B-85C0-3C6DEC7B96DF}" type="presParOf" srcId="{8E7C3E28-BEE1-4CB0-8345-590542A53B4B}" destId="{EF5BC60A-1813-445C-97E0-C76B6CBACB4C}" srcOrd="10" destOrd="0" presId="urn:microsoft.com/office/officeart/2005/8/layout/vList2"/>
    <dgm:cxn modelId="{4E859EED-32A8-45ED-8483-D7B96C0A2F01}" type="presParOf" srcId="{8E7C3E28-BEE1-4CB0-8345-590542A53B4B}" destId="{161340BF-70DB-4471-A7AF-22C485B7D648}" srcOrd="11" destOrd="0" presId="urn:microsoft.com/office/officeart/2005/8/layout/vList2"/>
    <dgm:cxn modelId="{61CA4869-60CC-454B-A39D-6F39F59B8789}" type="presParOf" srcId="{8E7C3E28-BEE1-4CB0-8345-590542A53B4B}" destId="{8BFCEDFB-DD43-4B25-BA9B-809ED4B7C8C6}" srcOrd="12"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1C371A80-066E-4843-AF1B-C8AA93CAC5C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9566C016-8BE2-4B07-9D00-E9E978582DB6}">
      <dgm:prSet custT="1"/>
      <dgm:spPr>
        <a:solidFill>
          <a:srgbClr val="FFC000"/>
        </a:solidFill>
      </dgm:spPr>
      <dgm:t>
        <a:bodyPr/>
        <a:lstStyle/>
        <a:p>
          <a:pPr rtl="0"/>
          <a:r>
            <a:rPr lang="en-US" sz="1700" b="0" dirty="0" err="1">
              <a:solidFill>
                <a:schemeClr val="tx1"/>
              </a:solidFill>
            </a:rPr>
            <a:t>seko</a:t>
          </a:r>
          <a:r>
            <a:rPr lang="en-US" sz="1700" b="0" dirty="0">
              <a:solidFill>
                <a:schemeClr val="tx1"/>
              </a:solidFill>
            </a:rPr>
            <a:t> ES </a:t>
          </a:r>
          <a:r>
            <a:rPr lang="en-US" sz="1700" b="0" dirty="0" err="1">
              <a:solidFill>
                <a:schemeClr val="tx1"/>
              </a:solidFill>
            </a:rPr>
            <a:t>likumu</a:t>
          </a:r>
          <a:r>
            <a:rPr lang="en-US" sz="1700" b="0" dirty="0">
              <a:solidFill>
                <a:schemeClr val="tx1"/>
              </a:solidFill>
            </a:rPr>
            <a:t> </a:t>
          </a:r>
          <a:r>
            <a:rPr lang="en-US" sz="1700" b="0" dirty="0" err="1">
              <a:solidFill>
                <a:schemeClr val="tx1"/>
              </a:solidFill>
            </a:rPr>
            <a:t>izpildei</a:t>
          </a:r>
          <a:endParaRPr lang="en-IE" sz="1700" b="0" dirty="0">
            <a:solidFill>
              <a:schemeClr val="tx1"/>
            </a:solidFill>
          </a:endParaRPr>
        </a:p>
      </dgm:t>
    </dgm:pt>
    <dgm:pt modelId="{CEB153D9-84BF-4FE4-BFD0-0DCEFE279849}" type="parTrans" cxnId="{D00C5DFC-868D-476E-A6CD-DC9B99811799}">
      <dgm:prSet/>
      <dgm:spPr/>
      <dgm:t>
        <a:bodyPr/>
        <a:lstStyle/>
        <a:p>
          <a:endParaRPr lang="en-US"/>
        </a:p>
      </dgm:t>
    </dgm:pt>
    <dgm:pt modelId="{0CA7EC95-3DFA-473E-9905-67BADABC9725}" type="sibTrans" cxnId="{D00C5DFC-868D-476E-A6CD-DC9B99811799}">
      <dgm:prSet/>
      <dgm:spPr/>
      <dgm:t>
        <a:bodyPr/>
        <a:lstStyle/>
        <a:p>
          <a:endParaRPr lang="en-US"/>
        </a:p>
      </dgm:t>
    </dgm:pt>
    <dgm:pt modelId="{5BD8E56F-5C39-4E10-B8E3-516EB86E6DDF}">
      <dgm:prSet custT="1"/>
      <dgm:spPr>
        <a:solidFill>
          <a:srgbClr val="FFC000"/>
        </a:solidFill>
      </dgm:spPr>
      <dgm:t>
        <a:bodyPr/>
        <a:lstStyle/>
        <a:p>
          <a:pPr rtl="0"/>
          <a:r>
            <a:rPr lang="en-US" sz="1700" b="0">
              <a:solidFill>
                <a:schemeClr val="tx1"/>
              </a:solidFill>
            </a:rPr>
            <a:t>gādā, lai ES valstis ievērotu ES likumus</a:t>
          </a:r>
          <a:endParaRPr lang="en-IE" sz="1700" b="0" dirty="0">
            <a:solidFill>
              <a:schemeClr val="tx1"/>
            </a:solidFill>
          </a:endParaRPr>
        </a:p>
      </dgm:t>
    </dgm:pt>
    <dgm:pt modelId="{280F0626-E7EE-4237-A59A-582748007B35}" type="parTrans" cxnId="{A15B52E4-9F02-4EEE-AB84-F30514E6955F}">
      <dgm:prSet/>
      <dgm:spPr/>
      <dgm:t>
        <a:bodyPr/>
        <a:lstStyle/>
        <a:p>
          <a:endParaRPr lang="en-US"/>
        </a:p>
      </dgm:t>
    </dgm:pt>
    <dgm:pt modelId="{9B1EBC72-491F-4FC5-8BAD-211725590169}" type="sibTrans" cxnId="{A15B52E4-9F02-4EEE-AB84-F30514E6955F}">
      <dgm:prSet/>
      <dgm:spPr/>
      <dgm:t>
        <a:bodyPr/>
        <a:lstStyle/>
        <a:p>
          <a:endParaRPr lang="en-US"/>
        </a:p>
      </dgm:t>
    </dgm:pt>
    <dgm:pt modelId="{5212F4F7-7584-41C8-92C4-28213919EC04}">
      <dgm:prSet custT="1"/>
      <dgm:spPr>
        <a:solidFill>
          <a:srgbClr val="FFC000"/>
        </a:solidFill>
      </dgm:spPr>
      <dgm:t>
        <a:bodyPr/>
        <a:lstStyle/>
        <a:p>
          <a:pPr rtl="0"/>
          <a:r>
            <a:rPr lang="en-US" sz="1700" b="0">
              <a:solidFill>
                <a:schemeClr val="tx1"/>
              </a:solidFill>
            </a:rPr>
            <a:t>konsultē valstu tiesas, kā interpretēt šos likumus</a:t>
          </a:r>
          <a:endParaRPr lang="en-IE" sz="1700" b="0" dirty="0">
            <a:solidFill>
              <a:schemeClr val="tx1"/>
            </a:solidFill>
          </a:endParaRPr>
        </a:p>
      </dgm:t>
    </dgm:pt>
    <dgm:pt modelId="{54618C3E-D594-4507-9BB7-B3C646D2F683}" type="parTrans" cxnId="{028EFBE1-826D-4D3A-A81D-734A44355C75}">
      <dgm:prSet/>
      <dgm:spPr/>
      <dgm:t>
        <a:bodyPr/>
        <a:lstStyle/>
        <a:p>
          <a:endParaRPr lang="en-US"/>
        </a:p>
      </dgm:t>
    </dgm:pt>
    <dgm:pt modelId="{049659BF-29D9-4C70-A737-2B6D9B0DCEFC}" type="sibTrans" cxnId="{028EFBE1-826D-4D3A-A81D-734A44355C75}">
      <dgm:prSet/>
      <dgm:spPr/>
      <dgm:t>
        <a:bodyPr/>
        <a:lstStyle/>
        <a:p>
          <a:endParaRPr lang="en-US"/>
        </a:p>
      </dgm:t>
    </dgm:pt>
    <dgm:pt modelId="{49E0804C-1A36-4D6B-82F3-0B1F63B5E682}">
      <dgm:prSet custT="1"/>
      <dgm:spPr>
        <a:solidFill>
          <a:srgbClr val="FFC000"/>
        </a:solidFill>
      </dgm:spPr>
      <dgm:t>
        <a:bodyPr/>
        <a:lstStyle/>
        <a:p>
          <a:pPr rtl="0"/>
          <a:r>
            <a:rPr lang="en-US" sz="1700" b="0">
              <a:solidFill>
                <a:schemeClr val="tx1"/>
              </a:solidFill>
            </a:rPr>
            <a:t>piespriež sodu valstīm, kas neievēro ES likumus</a:t>
          </a:r>
          <a:endParaRPr lang="en-IE" sz="1700" b="0" dirty="0">
            <a:solidFill>
              <a:schemeClr val="tx1"/>
            </a:solidFill>
          </a:endParaRPr>
        </a:p>
      </dgm:t>
    </dgm:pt>
    <dgm:pt modelId="{60529F6C-C3F9-428A-B60A-95082C0F7D4F}" type="parTrans" cxnId="{E24BF225-49D0-48AE-8730-E5645933325D}">
      <dgm:prSet/>
      <dgm:spPr/>
      <dgm:t>
        <a:bodyPr/>
        <a:lstStyle/>
        <a:p>
          <a:endParaRPr lang="en-US"/>
        </a:p>
      </dgm:t>
    </dgm:pt>
    <dgm:pt modelId="{7F9E07F5-2C86-4E64-A83B-89BCC4371EC3}" type="sibTrans" cxnId="{E24BF225-49D0-48AE-8730-E5645933325D}">
      <dgm:prSet/>
      <dgm:spPr/>
      <dgm:t>
        <a:bodyPr/>
        <a:lstStyle/>
        <a:p>
          <a:endParaRPr lang="en-US"/>
        </a:p>
      </dgm:t>
    </dgm:pt>
    <dgm:pt modelId="{5DFD3A8D-9EBC-4E59-83DE-D999C03A28F2}">
      <dgm:prSet custT="1"/>
      <dgm:spPr>
        <a:solidFill>
          <a:srgbClr val="FFC000"/>
        </a:solidFill>
      </dgm:spPr>
      <dgm:t>
        <a:bodyPr/>
        <a:lstStyle/>
        <a:p>
          <a:pPr rtl="0"/>
          <a:r>
            <a:rPr lang="en-US" sz="1700" b="0">
              <a:solidFill>
                <a:schemeClr val="tx1"/>
              </a:solidFill>
            </a:rPr>
            <a:t>pārbauda, vai likumos ir ievērotas pamattiesības (piem., runas brīvība, preses brīvība)</a:t>
          </a:r>
          <a:endParaRPr lang="en-IE" sz="1700" b="0" dirty="0">
            <a:solidFill>
              <a:schemeClr val="tx1"/>
            </a:solidFill>
          </a:endParaRPr>
        </a:p>
      </dgm:t>
    </dgm:pt>
    <dgm:pt modelId="{80B427B3-3F4A-487F-842A-6D5EA6210E88}" type="parTrans" cxnId="{AA72311D-2FD0-4A7C-AD1B-AD57BDC3F68B}">
      <dgm:prSet/>
      <dgm:spPr/>
      <dgm:t>
        <a:bodyPr/>
        <a:lstStyle/>
        <a:p>
          <a:endParaRPr lang="en-US"/>
        </a:p>
      </dgm:t>
    </dgm:pt>
    <dgm:pt modelId="{CDDDFC15-7877-42E4-B335-F39052B60177}" type="sibTrans" cxnId="{AA72311D-2FD0-4A7C-AD1B-AD57BDC3F68B}">
      <dgm:prSet/>
      <dgm:spPr/>
      <dgm:t>
        <a:bodyPr/>
        <a:lstStyle/>
        <a:p>
          <a:endParaRPr lang="en-US"/>
        </a:p>
      </dgm:t>
    </dgm:pt>
    <dgm:pt modelId="{6CDDDF61-8513-4011-927D-E59177B490B6}">
      <dgm:prSet custT="1"/>
      <dgm:spPr>
        <a:solidFill>
          <a:srgbClr val="FFC000"/>
        </a:solidFill>
      </dgm:spPr>
      <dgm:t>
        <a:bodyPr/>
        <a:lstStyle/>
        <a:p>
          <a:pPr rtl="0"/>
          <a:r>
            <a:rPr lang="en-US" sz="1700" b="0">
              <a:solidFill>
                <a:schemeClr val="tx1"/>
              </a:solidFill>
            </a:rPr>
            <a:t>tajā ir pa vienam tiesnesim no katras ES valsts</a:t>
          </a:r>
          <a:endParaRPr lang="en-IE" sz="1700" b="0" dirty="0">
            <a:solidFill>
              <a:schemeClr val="tx1"/>
            </a:solidFill>
          </a:endParaRPr>
        </a:p>
      </dgm:t>
    </dgm:pt>
    <dgm:pt modelId="{77C8B466-453B-4BE8-8DEC-3744D8DEC179}" type="parTrans" cxnId="{926B413D-7E4A-4DB9-9203-BA5ACF085E83}">
      <dgm:prSet/>
      <dgm:spPr/>
      <dgm:t>
        <a:bodyPr/>
        <a:lstStyle/>
        <a:p>
          <a:endParaRPr lang="en-US"/>
        </a:p>
      </dgm:t>
    </dgm:pt>
    <dgm:pt modelId="{3E084E4C-99B7-402A-8108-A1E4DD698853}" type="sibTrans" cxnId="{926B413D-7E4A-4DB9-9203-BA5ACF085E83}">
      <dgm:prSet/>
      <dgm:spPr/>
      <dgm:t>
        <a:bodyPr/>
        <a:lstStyle/>
        <a:p>
          <a:endParaRPr lang="en-US"/>
        </a:p>
      </dgm:t>
    </dgm:pt>
    <dgm:pt modelId="{64DE1F46-588D-44F7-B665-F76C2C2730A9}">
      <dgm:prSet custT="1"/>
      <dgm:spPr>
        <a:solidFill>
          <a:srgbClr val="FFC000"/>
        </a:solidFill>
      </dgm:spPr>
      <dgm:t>
        <a:bodyPr/>
        <a:lstStyle/>
        <a:p>
          <a:pPr rtl="0"/>
          <a:r>
            <a:rPr lang="en-US" sz="1700" b="0" dirty="0" err="1">
              <a:solidFill>
                <a:schemeClr val="tx1"/>
              </a:solidFill>
            </a:rPr>
            <a:t>atrodas</a:t>
          </a:r>
          <a:r>
            <a:rPr lang="en-US" sz="1700" b="0" dirty="0">
              <a:solidFill>
                <a:schemeClr val="tx1"/>
              </a:solidFill>
            </a:rPr>
            <a:t> </a:t>
          </a:r>
          <a:r>
            <a:rPr lang="en-US" sz="1700" b="0" dirty="0" err="1">
              <a:solidFill>
                <a:schemeClr val="tx1"/>
              </a:solidFill>
            </a:rPr>
            <a:t>Luksemburgā</a:t>
          </a:r>
          <a:endParaRPr lang="en-IE" sz="1700" b="0" dirty="0">
            <a:solidFill>
              <a:schemeClr val="tx1"/>
            </a:solidFill>
          </a:endParaRPr>
        </a:p>
      </dgm:t>
    </dgm:pt>
    <dgm:pt modelId="{746A7439-E37A-48EC-8D83-E9F99E213D96}" type="parTrans" cxnId="{1C4436C7-262A-403C-9115-9B3696070CB2}">
      <dgm:prSet/>
      <dgm:spPr/>
      <dgm:t>
        <a:bodyPr/>
        <a:lstStyle/>
        <a:p>
          <a:endParaRPr lang="en-US"/>
        </a:p>
      </dgm:t>
    </dgm:pt>
    <dgm:pt modelId="{3A8006CB-5C07-4931-B066-25BDF306C105}" type="sibTrans" cxnId="{1C4436C7-262A-403C-9115-9B3696070CB2}">
      <dgm:prSet/>
      <dgm:spPr/>
      <dgm:t>
        <a:bodyPr/>
        <a:lstStyle/>
        <a:p>
          <a:endParaRPr lang="en-US"/>
        </a:p>
      </dgm:t>
    </dgm:pt>
    <dgm:pt modelId="{CB99B53D-8396-43BA-932C-0C49160AE2D1}" type="pres">
      <dgm:prSet presAssocID="{1C371A80-066E-4843-AF1B-C8AA93CAC5C4}" presName="linear" presStyleCnt="0">
        <dgm:presLayoutVars>
          <dgm:animLvl val="lvl"/>
          <dgm:resizeHandles val="exact"/>
        </dgm:presLayoutVars>
      </dgm:prSet>
      <dgm:spPr/>
    </dgm:pt>
    <dgm:pt modelId="{9A4DE28F-17B5-4205-BFFB-0EBCA8C5D8BA}" type="pres">
      <dgm:prSet presAssocID="{9566C016-8BE2-4B07-9D00-E9E978582DB6}" presName="parentText" presStyleLbl="node1" presStyleIdx="0" presStyleCnt="7">
        <dgm:presLayoutVars>
          <dgm:chMax val="0"/>
          <dgm:bulletEnabled val="1"/>
        </dgm:presLayoutVars>
      </dgm:prSet>
      <dgm:spPr/>
    </dgm:pt>
    <dgm:pt modelId="{519713E7-E915-4BDD-B649-79BF6584D5BD}" type="pres">
      <dgm:prSet presAssocID="{0CA7EC95-3DFA-473E-9905-67BADABC9725}" presName="spacer" presStyleCnt="0"/>
      <dgm:spPr/>
    </dgm:pt>
    <dgm:pt modelId="{76251A12-CCF7-4C47-8263-EFA408C3CF50}" type="pres">
      <dgm:prSet presAssocID="{5BD8E56F-5C39-4E10-B8E3-516EB86E6DDF}" presName="parentText" presStyleLbl="node1" presStyleIdx="1" presStyleCnt="7">
        <dgm:presLayoutVars>
          <dgm:chMax val="0"/>
          <dgm:bulletEnabled val="1"/>
        </dgm:presLayoutVars>
      </dgm:prSet>
      <dgm:spPr/>
    </dgm:pt>
    <dgm:pt modelId="{E56EBFA2-CA54-4351-B46E-0F0B49EE3048}" type="pres">
      <dgm:prSet presAssocID="{9B1EBC72-491F-4FC5-8BAD-211725590169}" presName="spacer" presStyleCnt="0"/>
      <dgm:spPr/>
    </dgm:pt>
    <dgm:pt modelId="{CF2A7349-FD6F-4252-85AD-61C5186BA692}" type="pres">
      <dgm:prSet presAssocID="{5212F4F7-7584-41C8-92C4-28213919EC04}" presName="parentText" presStyleLbl="node1" presStyleIdx="2" presStyleCnt="7">
        <dgm:presLayoutVars>
          <dgm:chMax val="0"/>
          <dgm:bulletEnabled val="1"/>
        </dgm:presLayoutVars>
      </dgm:prSet>
      <dgm:spPr/>
    </dgm:pt>
    <dgm:pt modelId="{8770146C-E2B9-4BF7-B6A6-30478ECCACAB}" type="pres">
      <dgm:prSet presAssocID="{049659BF-29D9-4C70-A737-2B6D9B0DCEFC}" presName="spacer" presStyleCnt="0"/>
      <dgm:spPr/>
    </dgm:pt>
    <dgm:pt modelId="{38D475D4-539D-4596-9BBC-8AE7671242F2}" type="pres">
      <dgm:prSet presAssocID="{49E0804C-1A36-4D6B-82F3-0B1F63B5E682}" presName="parentText" presStyleLbl="node1" presStyleIdx="3" presStyleCnt="7">
        <dgm:presLayoutVars>
          <dgm:chMax val="0"/>
          <dgm:bulletEnabled val="1"/>
        </dgm:presLayoutVars>
      </dgm:prSet>
      <dgm:spPr/>
    </dgm:pt>
    <dgm:pt modelId="{2348164D-B661-49BB-B5CE-1A73AFA2EE23}" type="pres">
      <dgm:prSet presAssocID="{7F9E07F5-2C86-4E64-A83B-89BCC4371EC3}" presName="spacer" presStyleCnt="0"/>
      <dgm:spPr/>
    </dgm:pt>
    <dgm:pt modelId="{1A46EE3F-EBAE-49BA-B7F2-D3D3A3B2D42A}" type="pres">
      <dgm:prSet presAssocID="{5DFD3A8D-9EBC-4E59-83DE-D999C03A28F2}" presName="parentText" presStyleLbl="node1" presStyleIdx="4" presStyleCnt="7">
        <dgm:presLayoutVars>
          <dgm:chMax val="0"/>
          <dgm:bulletEnabled val="1"/>
        </dgm:presLayoutVars>
      </dgm:prSet>
      <dgm:spPr/>
    </dgm:pt>
    <dgm:pt modelId="{CB0AF00E-EB87-4DAE-84BE-AC91F987A170}" type="pres">
      <dgm:prSet presAssocID="{CDDDFC15-7877-42E4-B335-F39052B60177}" presName="spacer" presStyleCnt="0"/>
      <dgm:spPr/>
    </dgm:pt>
    <dgm:pt modelId="{5C025595-DB12-4375-8957-7A2E9C9E3075}" type="pres">
      <dgm:prSet presAssocID="{6CDDDF61-8513-4011-927D-E59177B490B6}" presName="parentText" presStyleLbl="node1" presStyleIdx="5" presStyleCnt="7">
        <dgm:presLayoutVars>
          <dgm:chMax val="0"/>
          <dgm:bulletEnabled val="1"/>
        </dgm:presLayoutVars>
      </dgm:prSet>
      <dgm:spPr/>
    </dgm:pt>
    <dgm:pt modelId="{67BF54B1-393F-49D9-AE6D-3EA78064FCDD}" type="pres">
      <dgm:prSet presAssocID="{3E084E4C-99B7-402A-8108-A1E4DD698853}" presName="spacer" presStyleCnt="0"/>
      <dgm:spPr/>
    </dgm:pt>
    <dgm:pt modelId="{E336DEEA-8F31-45DB-B883-3F3802818CA2}" type="pres">
      <dgm:prSet presAssocID="{64DE1F46-588D-44F7-B665-F76C2C2730A9}" presName="parentText" presStyleLbl="node1" presStyleIdx="6" presStyleCnt="7">
        <dgm:presLayoutVars>
          <dgm:chMax val="0"/>
          <dgm:bulletEnabled val="1"/>
        </dgm:presLayoutVars>
      </dgm:prSet>
      <dgm:spPr/>
    </dgm:pt>
  </dgm:ptLst>
  <dgm:cxnLst>
    <dgm:cxn modelId="{5AF88B07-D326-4F72-B41F-780584491841}" type="presOf" srcId="{6CDDDF61-8513-4011-927D-E59177B490B6}" destId="{5C025595-DB12-4375-8957-7A2E9C9E3075}" srcOrd="0" destOrd="0" presId="urn:microsoft.com/office/officeart/2005/8/layout/vList2"/>
    <dgm:cxn modelId="{FB49590B-DEAD-4705-8540-720AB45F5930}" type="presOf" srcId="{49E0804C-1A36-4D6B-82F3-0B1F63B5E682}" destId="{38D475D4-539D-4596-9BBC-8AE7671242F2}" srcOrd="0" destOrd="0" presId="urn:microsoft.com/office/officeart/2005/8/layout/vList2"/>
    <dgm:cxn modelId="{AA72311D-2FD0-4A7C-AD1B-AD57BDC3F68B}" srcId="{1C371A80-066E-4843-AF1B-C8AA93CAC5C4}" destId="{5DFD3A8D-9EBC-4E59-83DE-D999C03A28F2}" srcOrd="4" destOrd="0" parTransId="{80B427B3-3F4A-487F-842A-6D5EA6210E88}" sibTransId="{CDDDFC15-7877-42E4-B335-F39052B60177}"/>
    <dgm:cxn modelId="{E88D7D23-2002-40CF-8AED-5287DB69BFFA}" type="presOf" srcId="{5DFD3A8D-9EBC-4E59-83DE-D999C03A28F2}" destId="{1A46EE3F-EBAE-49BA-B7F2-D3D3A3B2D42A}" srcOrd="0" destOrd="0" presId="urn:microsoft.com/office/officeart/2005/8/layout/vList2"/>
    <dgm:cxn modelId="{E24BF225-49D0-48AE-8730-E5645933325D}" srcId="{1C371A80-066E-4843-AF1B-C8AA93CAC5C4}" destId="{49E0804C-1A36-4D6B-82F3-0B1F63B5E682}" srcOrd="3" destOrd="0" parTransId="{60529F6C-C3F9-428A-B60A-95082C0F7D4F}" sibTransId="{7F9E07F5-2C86-4E64-A83B-89BCC4371EC3}"/>
    <dgm:cxn modelId="{926B413D-7E4A-4DB9-9203-BA5ACF085E83}" srcId="{1C371A80-066E-4843-AF1B-C8AA93CAC5C4}" destId="{6CDDDF61-8513-4011-927D-E59177B490B6}" srcOrd="5" destOrd="0" parTransId="{77C8B466-453B-4BE8-8DEC-3744D8DEC179}" sibTransId="{3E084E4C-99B7-402A-8108-A1E4DD698853}"/>
    <dgm:cxn modelId="{0D38B64F-650B-4CF6-9407-5622865A1754}" type="presOf" srcId="{1C371A80-066E-4843-AF1B-C8AA93CAC5C4}" destId="{CB99B53D-8396-43BA-932C-0C49160AE2D1}" srcOrd="0" destOrd="0" presId="urn:microsoft.com/office/officeart/2005/8/layout/vList2"/>
    <dgm:cxn modelId="{7492A7B5-A239-46D5-B5F7-5F02CEC41F31}" type="presOf" srcId="{5BD8E56F-5C39-4E10-B8E3-516EB86E6DDF}" destId="{76251A12-CCF7-4C47-8263-EFA408C3CF50}" srcOrd="0" destOrd="0" presId="urn:microsoft.com/office/officeart/2005/8/layout/vList2"/>
    <dgm:cxn modelId="{1C4436C7-262A-403C-9115-9B3696070CB2}" srcId="{1C371A80-066E-4843-AF1B-C8AA93CAC5C4}" destId="{64DE1F46-588D-44F7-B665-F76C2C2730A9}" srcOrd="6" destOrd="0" parTransId="{746A7439-E37A-48EC-8D83-E9F99E213D96}" sibTransId="{3A8006CB-5C07-4931-B066-25BDF306C105}"/>
    <dgm:cxn modelId="{9B5CABCC-26EB-44A7-B27E-255DFF2DCC16}" type="presOf" srcId="{64DE1F46-588D-44F7-B665-F76C2C2730A9}" destId="{E336DEEA-8F31-45DB-B883-3F3802818CA2}" srcOrd="0" destOrd="0" presId="urn:microsoft.com/office/officeart/2005/8/layout/vList2"/>
    <dgm:cxn modelId="{D8A1D7CF-8182-4B6C-91CD-FD7901BD4BAC}" type="presOf" srcId="{5212F4F7-7584-41C8-92C4-28213919EC04}" destId="{CF2A7349-FD6F-4252-85AD-61C5186BA692}" srcOrd="0" destOrd="0" presId="urn:microsoft.com/office/officeart/2005/8/layout/vList2"/>
    <dgm:cxn modelId="{028EFBE1-826D-4D3A-A81D-734A44355C75}" srcId="{1C371A80-066E-4843-AF1B-C8AA93CAC5C4}" destId="{5212F4F7-7584-41C8-92C4-28213919EC04}" srcOrd="2" destOrd="0" parTransId="{54618C3E-D594-4507-9BB7-B3C646D2F683}" sibTransId="{049659BF-29D9-4C70-A737-2B6D9B0DCEFC}"/>
    <dgm:cxn modelId="{A15B52E4-9F02-4EEE-AB84-F30514E6955F}" srcId="{1C371A80-066E-4843-AF1B-C8AA93CAC5C4}" destId="{5BD8E56F-5C39-4E10-B8E3-516EB86E6DDF}" srcOrd="1" destOrd="0" parTransId="{280F0626-E7EE-4237-A59A-582748007B35}" sibTransId="{9B1EBC72-491F-4FC5-8BAD-211725590169}"/>
    <dgm:cxn modelId="{6D65B0EC-7E64-4245-BA8F-E846538CB0FE}" type="presOf" srcId="{9566C016-8BE2-4B07-9D00-E9E978582DB6}" destId="{9A4DE28F-17B5-4205-BFFB-0EBCA8C5D8BA}" srcOrd="0" destOrd="0" presId="urn:microsoft.com/office/officeart/2005/8/layout/vList2"/>
    <dgm:cxn modelId="{D00C5DFC-868D-476E-A6CD-DC9B99811799}" srcId="{1C371A80-066E-4843-AF1B-C8AA93CAC5C4}" destId="{9566C016-8BE2-4B07-9D00-E9E978582DB6}" srcOrd="0" destOrd="0" parTransId="{CEB153D9-84BF-4FE4-BFD0-0DCEFE279849}" sibTransId="{0CA7EC95-3DFA-473E-9905-67BADABC9725}"/>
    <dgm:cxn modelId="{1E157489-4122-41EF-A475-D7D7884A4D5E}" type="presParOf" srcId="{CB99B53D-8396-43BA-932C-0C49160AE2D1}" destId="{9A4DE28F-17B5-4205-BFFB-0EBCA8C5D8BA}" srcOrd="0" destOrd="0" presId="urn:microsoft.com/office/officeart/2005/8/layout/vList2"/>
    <dgm:cxn modelId="{49494D8A-FE9D-41A8-B4BD-4AA74B2619A0}" type="presParOf" srcId="{CB99B53D-8396-43BA-932C-0C49160AE2D1}" destId="{519713E7-E915-4BDD-B649-79BF6584D5BD}" srcOrd="1" destOrd="0" presId="urn:microsoft.com/office/officeart/2005/8/layout/vList2"/>
    <dgm:cxn modelId="{C867BE16-49F5-436A-94E9-E251D19795DA}" type="presParOf" srcId="{CB99B53D-8396-43BA-932C-0C49160AE2D1}" destId="{76251A12-CCF7-4C47-8263-EFA408C3CF50}" srcOrd="2" destOrd="0" presId="urn:microsoft.com/office/officeart/2005/8/layout/vList2"/>
    <dgm:cxn modelId="{1D8B0C10-C9FA-4666-B3F4-561A7DD75AC4}" type="presParOf" srcId="{CB99B53D-8396-43BA-932C-0C49160AE2D1}" destId="{E56EBFA2-CA54-4351-B46E-0F0B49EE3048}" srcOrd="3" destOrd="0" presId="urn:microsoft.com/office/officeart/2005/8/layout/vList2"/>
    <dgm:cxn modelId="{A33BC07E-6823-4484-9DC7-FFA51EC861B5}" type="presParOf" srcId="{CB99B53D-8396-43BA-932C-0C49160AE2D1}" destId="{CF2A7349-FD6F-4252-85AD-61C5186BA692}" srcOrd="4" destOrd="0" presId="urn:microsoft.com/office/officeart/2005/8/layout/vList2"/>
    <dgm:cxn modelId="{8C94491E-2FDA-4E24-9919-7695204A3D23}" type="presParOf" srcId="{CB99B53D-8396-43BA-932C-0C49160AE2D1}" destId="{8770146C-E2B9-4BF7-B6A6-30478ECCACAB}" srcOrd="5" destOrd="0" presId="urn:microsoft.com/office/officeart/2005/8/layout/vList2"/>
    <dgm:cxn modelId="{CF84E903-822D-462F-8B1B-5BE59382F0B6}" type="presParOf" srcId="{CB99B53D-8396-43BA-932C-0C49160AE2D1}" destId="{38D475D4-539D-4596-9BBC-8AE7671242F2}" srcOrd="6" destOrd="0" presId="urn:microsoft.com/office/officeart/2005/8/layout/vList2"/>
    <dgm:cxn modelId="{92863345-E413-46CB-8B2A-8685C2ADE10E}" type="presParOf" srcId="{CB99B53D-8396-43BA-932C-0C49160AE2D1}" destId="{2348164D-B661-49BB-B5CE-1A73AFA2EE23}" srcOrd="7" destOrd="0" presId="urn:microsoft.com/office/officeart/2005/8/layout/vList2"/>
    <dgm:cxn modelId="{ED50CC6B-FBCE-4C26-B73C-02D662633B16}" type="presParOf" srcId="{CB99B53D-8396-43BA-932C-0C49160AE2D1}" destId="{1A46EE3F-EBAE-49BA-B7F2-D3D3A3B2D42A}" srcOrd="8" destOrd="0" presId="urn:microsoft.com/office/officeart/2005/8/layout/vList2"/>
    <dgm:cxn modelId="{F56B21EF-86DD-40D0-8E1A-D25C8C8166D5}" type="presParOf" srcId="{CB99B53D-8396-43BA-932C-0C49160AE2D1}" destId="{CB0AF00E-EB87-4DAE-84BE-AC91F987A170}" srcOrd="9" destOrd="0" presId="urn:microsoft.com/office/officeart/2005/8/layout/vList2"/>
    <dgm:cxn modelId="{BFC0EF00-0698-4698-B34F-254C52F5E7DE}" type="presParOf" srcId="{CB99B53D-8396-43BA-932C-0C49160AE2D1}" destId="{5C025595-DB12-4375-8957-7A2E9C9E3075}" srcOrd="10" destOrd="0" presId="urn:microsoft.com/office/officeart/2005/8/layout/vList2"/>
    <dgm:cxn modelId="{3F6442B5-6678-40C1-BBBC-BA3CE6E523BC}" type="presParOf" srcId="{CB99B53D-8396-43BA-932C-0C49160AE2D1}" destId="{67BF54B1-393F-49D9-AE6D-3EA78064FCDD}" srcOrd="11" destOrd="0" presId="urn:microsoft.com/office/officeart/2005/8/layout/vList2"/>
    <dgm:cxn modelId="{E2E7A398-AADB-4A48-B71F-5A8A5BDA8528}" type="presParOf" srcId="{CB99B53D-8396-43BA-932C-0C49160AE2D1}" destId="{E336DEEA-8F31-45DB-B883-3F3802818CA2}" srcOrd="1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40950FFC-163E-4EB5-A452-CBBE30A125E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A8A63BF1-B99E-4308-A3DF-09E1B106D39E}">
      <dgm:prSet custT="1"/>
      <dgm:spPr>
        <a:solidFill>
          <a:srgbClr val="FFC000"/>
        </a:solidFill>
      </dgm:spPr>
      <dgm:t>
        <a:bodyPr/>
        <a:lstStyle/>
        <a:p>
          <a:pPr rtl="0"/>
          <a:r>
            <a:rPr lang="en-US" sz="1800" b="0" dirty="0" err="1">
              <a:solidFill>
                <a:schemeClr val="tx1"/>
              </a:solidFill>
            </a:rPr>
            <a:t>pārbauda</a:t>
          </a:r>
          <a:r>
            <a:rPr lang="en-US" sz="1800" b="0" dirty="0">
              <a:solidFill>
                <a:schemeClr val="tx1"/>
              </a:solidFill>
            </a:rPr>
            <a:t>, </a:t>
          </a:r>
          <a:r>
            <a:rPr lang="en-US" sz="1800" b="0" dirty="0" err="1">
              <a:solidFill>
                <a:schemeClr val="tx1"/>
              </a:solidFill>
            </a:rPr>
            <a:t>vai</a:t>
          </a:r>
          <a:r>
            <a:rPr lang="en-US" sz="1800" b="0" dirty="0">
              <a:solidFill>
                <a:schemeClr val="tx1"/>
              </a:solidFill>
            </a:rPr>
            <a:t> </a:t>
          </a:r>
          <a:r>
            <a:rPr lang="en-US" sz="1800" b="0" dirty="0" err="1">
              <a:solidFill>
                <a:schemeClr val="tx1"/>
              </a:solidFill>
            </a:rPr>
            <a:t>ir</a:t>
          </a:r>
          <a:r>
            <a:rPr lang="en-US" sz="1800" b="0" dirty="0">
              <a:solidFill>
                <a:schemeClr val="tx1"/>
              </a:solidFill>
            </a:rPr>
            <a:t> </a:t>
          </a:r>
          <a:r>
            <a:rPr lang="en-US" sz="1800" b="0" dirty="0" err="1">
              <a:solidFill>
                <a:schemeClr val="tx1"/>
              </a:solidFill>
            </a:rPr>
            <a:t>pareizi</a:t>
          </a:r>
          <a:r>
            <a:rPr lang="en-US" sz="1800" b="0" dirty="0">
              <a:solidFill>
                <a:schemeClr val="tx1"/>
              </a:solidFill>
            </a:rPr>
            <a:t> </a:t>
          </a:r>
          <a:r>
            <a:rPr lang="en-US" sz="1800" b="0" dirty="0" err="1">
              <a:solidFill>
                <a:schemeClr val="tx1"/>
              </a:solidFill>
            </a:rPr>
            <a:t>izlietots</a:t>
          </a:r>
          <a:r>
            <a:rPr lang="en-US" sz="1800" b="0" dirty="0">
              <a:solidFill>
                <a:schemeClr val="tx1"/>
              </a:solidFill>
            </a:rPr>
            <a:t> ES </a:t>
          </a:r>
          <a:r>
            <a:rPr lang="en-US" sz="1800" b="0" dirty="0" err="1">
              <a:solidFill>
                <a:schemeClr val="tx1"/>
              </a:solidFill>
            </a:rPr>
            <a:t>budžets</a:t>
          </a:r>
          <a:endParaRPr lang="en-IE" sz="1800" b="0" dirty="0">
            <a:solidFill>
              <a:schemeClr val="tx1"/>
            </a:solidFill>
          </a:endParaRPr>
        </a:p>
      </dgm:t>
    </dgm:pt>
    <dgm:pt modelId="{76973C9F-CB76-46BE-AF50-44571A3035D4}" type="parTrans" cxnId="{681E48C3-FBB7-4197-A785-28C9EAC26B9D}">
      <dgm:prSet/>
      <dgm:spPr/>
      <dgm:t>
        <a:bodyPr/>
        <a:lstStyle/>
        <a:p>
          <a:endParaRPr lang="en-US"/>
        </a:p>
      </dgm:t>
    </dgm:pt>
    <dgm:pt modelId="{55DEA536-4451-4064-B9CD-F80BF0BB6D81}" type="sibTrans" cxnId="{681E48C3-FBB7-4197-A785-28C9EAC26B9D}">
      <dgm:prSet/>
      <dgm:spPr/>
      <dgm:t>
        <a:bodyPr/>
        <a:lstStyle/>
        <a:p>
          <a:endParaRPr lang="en-US"/>
        </a:p>
      </dgm:t>
    </dgm:pt>
    <dgm:pt modelId="{DDE7E5CF-8802-4BF1-B5AF-6CFA6C22E8E1}">
      <dgm:prSet custT="1"/>
      <dgm:spPr>
        <a:solidFill>
          <a:srgbClr val="FFC000"/>
        </a:solidFill>
      </dgm:spPr>
      <dgm:t>
        <a:bodyPr/>
        <a:lstStyle/>
        <a:p>
          <a:pPr rtl="0"/>
          <a:r>
            <a:rPr lang="lv-LV" sz="1800" b="0" dirty="0">
              <a:solidFill>
                <a:schemeClr val="tx1"/>
              </a:solidFill>
            </a:rPr>
            <a:t>ziņo par krāpšanu, korupciju vai citām nelikumībām</a:t>
          </a:r>
          <a:endParaRPr lang="en-IE" sz="1800" b="0" dirty="0">
            <a:solidFill>
              <a:schemeClr val="tx1"/>
            </a:solidFill>
          </a:endParaRPr>
        </a:p>
      </dgm:t>
    </dgm:pt>
    <dgm:pt modelId="{735DFC0E-85E3-4DCD-9933-E15A4CF091D9}" type="parTrans" cxnId="{2384E250-6F93-4E10-AE60-38497E2D33E1}">
      <dgm:prSet/>
      <dgm:spPr/>
      <dgm:t>
        <a:bodyPr/>
        <a:lstStyle/>
        <a:p>
          <a:endParaRPr lang="en-US"/>
        </a:p>
      </dgm:t>
    </dgm:pt>
    <dgm:pt modelId="{85DB7005-B14E-41DE-8801-D8C756E725CD}" type="sibTrans" cxnId="{2384E250-6F93-4E10-AE60-38497E2D33E1}">
      <dgm:prSet/>
      <dgm:spPr/>
      <dgm:t>
        <a:bodyPr/>
        <a:lstStyle/>
        <a:p>
          <a:endParaRPr lang="en-US"/>
        </a:p>
      </dgm:t>
    </dgm:pt>
    <dgm:pt modelId="{37F1273D-BF21-4A4F-91AC-1F82C2749C3F}" type="pres">
      <dgm:prSet presAssocID="{40950FFC-163E-4EB5-A452-CBBE30A125E4}" presName="linear" presStyleCnt="0">
        <dgm:presLayoutVars>
          <dgm:animLvl val="lvl"/>
          <dgm:resizeHandles val="exact"/>
        </dgm:presLayoutVars>
      </dgm:prSet>
      <dgm:spPr/>
    </dgm:pt>
    <dgm:pt modelId="{78416D14-B5FE-487D-89E3-DE5B8EBA96AE}" type="pres">
      <dgm:prSet presAssocID="{A8A63BF1-B99E-4308-A3DF-09E1B106D39E}" presName="parentText" presStyleLbl="node1" presStyleIdx="0" presStyleCnt="2">
        <dgm:presLayoutVars>
          <dgm:chMax val="0"/>
          <dgm:bulletEnabled val="1"/>
        </dgm:presLayoutVars>
      </dgm:prSet>
      <dgm:spPr/>
    </dgm:pt>
    <dgm:pt modelId="{A8D5D898-9631-44F4-808D-101EB8A5BC71}" type="pres">
      <dgm:prSet presAssocID="{55DEA536-4451-4064-B9CD-F80BF0BB6D81}" presName="spacer" presStyleCnt="0"/>
      <dgm:spPr/>
    </dgm:pt>
    <dgm:pt modelId="{9377D582-878E-4013-AA68-6AAB08392164}" type="pres">
      <dgm:prSet presAssocID="{DDE7E5CF-8802-4BF1-B5AF-6CFA6C22E8E1}" presName="parentText" presStyleLbl="node1" presStyleIdx="1" presStyleCnt="2" custLinFactY="17959" custLinFactNeighborY="100000">
        <dgm:presLayoutVars>
          <dgm:chMax val="0"/>
          <dgm:bulletEnabled val="1"/>
        </dgm:presLayoutVars>
      </dgm:prSet>
      <dgm:spPr/>
    </dgm:pt>
  </dgm:ptLst>
  <dgm:cxnLst>
    <dgm:cxn modelId="{4E177C18-0C9A-4051-A2F3-D205C42FA20E}" type="presOf" srcId="{40950FFC-163E-4EB5-A452-CBBE30A125E4}" destId="{37F1273D-BF21-4A4F-91AC-1F82C2749C3F}" srcOrd="0" destOrd="0" presId="urn:microsoft.com/office/officeart/2005/8/layout/vList2"/>
    <dgm:cxn modelId="{FD78FE6C-53D6-45DA-BF35-A2C92811CC14}" type="presOf" srcId="{DDE7E5CF-8802-4BF1-B5AF-6CFA6C22E8E1}" destId="{9377D582-878E-4013-AA68-6AAB08392164}" srcOrd="0" destOrd="0" presId="urn:microsoft.com/office/officeart/2005/8/layout/vList2"/>
    <dgm:cxn modelId="{2384E250-6F93-4E10-AE60-38497E2D33E1}" srcId="{40950FFC-163E-4EB5-A452-CBBE30A125E4}" destId="{DDE7E5CF-8802-4BF1-B5AF-6CFA6C22E8E1}" srcOrd="1" destOrd="0" parTransId="{735DFC0E-85E3-4DCD-9933-E15A4CF091D9}" sibTransId="{85DB7005-B14E-41DE-8801-D8C756E725CD}"/>
    <dgm:cxn modelId="{9ED186AF-B345-4842-8311-D157DF3974F2}" type="presOf" srcId="{A8A63BF1-B99E-4308-A3DF-09E1B106D39E}" destId="{78416D14-B5FE-487D-89E3-DE5B8EBA96AE}" srcOrd="0" destOrd="0" presId="urn:microsoft.com/office/officeart/2005/8/layout/vList2"/>
    <dgm:cxn modelId="{681E48C3-FBB7-4197-A785-28C9EAC26B9D}" srcId="{40950FFC-163E-4EB5-A452-CBBE30A125E4}" destId="{A8A63BF1-B99E-4308-A3DF-09E1B106D39E}" srcOrd="0" destOrd="0" parTransId="{76973C9F-CB76-46BE-AF50-44571A3035D4}" sibTransId="{55DEA536-4451-4064-B9CD-F80BF0BB6D81}"/>
    <dgm:cxn modelId="{C7503EBC-3043-4807-8722-4C33E7B2281A}" type="presParOf" srcId="{37F1273D-BF21-4A4F-91AC-1F82C2749C3F}" destId="{78416D14-B5FE-487D-89E3-DE5B8EBA96AE}" srcOrd="0" destOrd="0" presId="urn:microsoft.com/office/officeart/2005/8/layout/vList2"/>
    <dgm:cxn modelId="{DAEF987B-D438-4623-A44A-F44938FE77C4}" type="presParOf" srcId="{37F1273D-BF21-4A4F-91AC-1F82C2749C3F}" destId="{A8D5D898-9631-44F4-808D-101EB8A5BC71}" srcOrd="1" destOrd="0" presId="urn:microsoft.com/office/officeart/2005/8/layout/vList2"/>
    <dgm:cxn modelId="{203D0517-9976-4954-9062-1ADB60CF99FD}" type="presParOf" srcId="{37F1273D-BF21-4A4F-91AC-1F82C2749C3F}" destId="{9377D582-878E-4013-AA68-6AAB08392164}"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F9C2E4E2-A8C7-4818-86F1-E42748B7DAE2}"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E950B58-4F0F-4A63-879D-D2DD55D871E4}">
      <dgm:prSet custT="1"/>
      <dgm:spPr>
        <a:solidFill>
          <a:srgbClr val="FFC000"/>
        </a:solidFill>
      </dgm:spPr>
      <dgm:t>
        <a:bodyPr/>
        <a:lstStyle/>
        <a:p>
          <a:pPr rtl="0"/>
          <a:r>
            <a:rPr lang="en-US" sz="1800" b="0" dirty="0" err="1">
              <a:solidFill>
                <a:schemeClr val="tx1"/>
              </a:solidFill>
            </a:rPr>
            <a:t>konsultē</a:t>
          </a:r>
          <a:r>
            <a:rPr lang="en-US" sz="1800" b="0" dirty="0">
              <a:solidFill>
                <a:schemeClr val="tx1"/>
              </a:solidFill>
            </a:rPr>
            <a:t> ES </a:t>
          </a:r>
          <a:r>
            <a:rPr lang="en-US" sz="1800" b="0" dirty="0" err="1">
              <a:solidFill>
                <a:schemeClr val="tx1"/>
              </a:solidFill>
            </a:rPr>
            <a:t>politikas</a:t>
          </a:r>
          <a:r>
            <a:rPr lang="en-US" sz="1800" b="0" dirty="0">
              <a:solidFill>
                <a:schemeClr val="tx1"/>
              </a:solidFill>
            </a:rPr>
            <a:t> </a:t>
          </a:r>
          <a:r>
            <a:rPr lang="en-US" sz="1800" b="0" dirty="0" err="1">
              <a:solidFill>
                <a:schemeClr val="tx1"/>
              </a:solidFill>
            </a:rPr>
            <a:t>veidotājus</a:t>
          </a:r>
          <a:r>
            <a:rPr lang="en-US" sz="1800" b="0" dirty="0">
              <a:solidFill>
                <a:schemeClr val="tx1"/>
              </a:solidFill>
            </a:rPr>
            <a:t> par to, </a:t>
          </a:r>
          <a:r>
            <a:rPr lang="en-US" sz="1800" b="0" dirty="0" err="1">
              <a:solidFill>
                <a:schemeClr val="tx1"/>
              </a:solidFill>
            </a:rPr>
            <a:t>kā</a:t>
          </a:r>
          <a:r>
            <a:rPr lang="en-US" sz="1800" b="0" dirty="0">
              <a:solidFill>
                <a:schemeClr val="tx1"/>
              </a:solidFill>
            </a:rPr>
            <a:t> </a:t>
          </a:r>
          <a:r>
            <a:rPr lang="en-US" sz="1800" b="0" dirty="0" err="1">
              <a:solidFill>
                <a:schemeClr val="tx1"/>
              </a:solidFill>
            </a:rPr>
            <a:t>labāk</a:t>
          </a:r>
          <a:r>
            <a:rPr lang="en-US" sz="1800" b="0" dirty="0">
              <a:solidFill>
                <a:schemeClr val="tx1"/>
              </a:solidFill>
            </a:rPr>
            <a:t> </a:t>
          </a:r>
          <a:r>
            <a:rPr lang="en-US" sz="1800" b="0" dirty="0" err="1">
              <a:solidFill>
                <a:schemeClr val="tx1"/>
              </a:solidFill>
            </a:rPr>
            <a:t>izlietot</a:t>
          </a:r>
          <a:r>
            <a:rPr lang="en-US" sz="1800" b="0" dirty="0">
              <a:solidFill>
                <a:schemeClr val="tx1"/>
              </a:solidFill>
            </a:rPr>
            <a:t> </a:t>
          </a:r>
          <a:r>
            <a:rPr lang="en-US" sz="1800" b="0" dirty="0" err="1">
              <a:solidFill>
                <a:schemeClr val="tx1"/>
              </a:solidFill>
            </a:rPr>
            <a:t>budžetu</a:t>
          </a:r>
          <a:endParaRPr lang="en-IE" sz="1800" b="0" dirty="0">
            <a:solidFill>
              <a:schemeClr val="tx1"/>
            </a:solidFill>
          </a:endParaRPr>
        </a:p>
      </dgm:t>
    </dgm:pt>
    <dgm:pt modelId="{A94EBA0B-F81B-4CBB-9FA4-8FCA953CA701}" type="parTrans" cxnId="{7C240B24-8DDC-4452-8A24-985AE059AFE7}">
      <dgm:prSet/>
      <dgm:spPr/>
      <dgm:t>
        <a:bodyPr/>
        <a:lstStyle/>
        <a:p>
          <a:endParaRPr lang="en-US"/>
        </a:p>
      </dgm:t>
    </dgm:pt>
    <dgm:pt modelId="{9E7F0EFD-3401-4E73-A676-B7AA8D9A9B42}" type="sibTrans" cxnId="{7C240B24-8DDC-4452-8A24-985AE059AFE7}">
      <dgm:prSet/>
      <dgm:spPr/>
      <dgm:t>
        <a:bodyPr/>
        <a:lstStyle/>
        <a:p>
          <a:endParaRPr lang="en-US"/>
        </a:p>
      </dgm:t>
    </dgm:pt>
    <dgm:pt modelId="{829C8F53-664D-43CA-8CF6-AA8591F2D7EC}">
      <dgm:prSet custT="1"/>
      <dgm:spPr>
        <a:solidFill>
          <a:srgbClr val="FFC000"/>
        </a:solidFill>
      </dgm:spPr>
      <dgm:t>
        <a:bodyPr/>
        <a:lstStyle/>
        <a:p>
          <a:pPr rtl="0"/>
          <a:r>
            <a:rPr lang="lv-LV" sz="1800" b="0" dirty="0">
              <a:solidFill>
                <a:schemeClr val="tx1"/>
              </a:solidFill>
            </a:rPr>
            <a:t>tās locekļus uz sešiem gadiem ieceļ Padome</a:t>
          </a:r>
          <a:endParaRPr lang="en-IE" sz="1800" b="0" dirty="0">
            <a:solidFill>
              <a:schemeClr val="tx1"/>
            </a:solidFill>
          </a:endParaRPr>
        </a:p>
      </dgm:t>
    </dgm:pt>
    <dgm:pt modelId="{CE0CC0CE-E211-4B46-BFD4-EB5646B9ABDD}" type="parTrans" cxnId="{A9598146-CA58-47AF-9A07-CF5DA76ED2BC}">
      <dgm:prSet/>
      <dgm:spPr/>
      <dgm:t>
        <a:bodyPr/>
        <a:lstStyle/>
        <a:p>
          <a:endParaRPr lang="en-US"/>
        </a:p>
      </dgm:t>
    </dgm:pt>
    <dgm:pt modelId="{A01162D6-E145-45DB-A4C1-F6ED7CB0C704}" type="sibTrans" cxnId="{A9598146-CA58-47AF-9A07-CF5DA76ED2BC}">
      <dgm:prSet/>
      <dgm:spPr/>
      <dgm:t>
        <a:bodyPr/>
        <a:lstStyle/>
        <a:p>
          <a:endParaRPr lang="en-US"/>
        </a:p>
      </dgm:t>
    </dgm:pt>
    <dgm:pt modelId="{2B658093-C9C9-43D3-AC6F-BDD7B3BBB16B}" type="pres">
      <dgm:prSet presAssocID="{F9C2E4E2-A8C7-4818-86F1-E42748B7DAE2}" presName="linear" presStyleCnt="0">
        <dgm:presLayoutVars>
          <dgm:animLvl val="lvl"/>
          <dgm:resizeHandles val="exact"/>
        </dgm:presLayoutVars>
      </dgm:prSet>
      <dgm:spPr/>
    </dgm:pt>
    <dgm:pt modelId="{8CABF5D0-DF66-4BCE-A0CE-41B8F62A31AB}" type="pres">
      <dgm:prSet presAssocID="{EE950B58-4F0F-4A63-879D-D2DD55D871E4}" presName="parentText" presStyleLbl="node1" presStyleIdx="0" presStyleCnt="2">
        <dgm:presLayoutVars>
          <dgm:chMax val="0"/>
          <dgm:bulletEnabled val="1"/>
        </dgm:presLayoutVars>
      </dgm:prSet>
      <dgm:spPr/>
    </dgm:pt>
    <dgm:pt modelId="{BA0A5631-2B95-4340-8007-AB27B92D9780}" type="pres">
      <dgm:prSet presAssocID="{9E7F0EFD-3401-4E73-A676-B7AA8D9A9B42}" presName="spacer" presStyleCnt="0"/>
      <dgm:spPr/>
    </dgm:pt>
    <dgm:pt modelId="{F0EC1485-D59A-4587-BBA3-A5E170B387A4}" type="pres">
      <dgm:prSet presAssocID="{829C8F53-664D-43CA-8CF6-AA8591F2D7EC}" presName="parentText" presStyleLbl="node1" presStyleIdx="1" presStyleCnt="2">
        <dgm:presLayoutVars>
          <dgm:chMax val="0"/>
          <dgm:bulletEnabled val="1"/>
        </dgm:presLayoutVars>
      </dgm:prSet>
      <dgm:spPr/>
    </dgm:pt>
  </dgm:ptLst>
  <dgm:cxnLst>
    <dgm:cxn modelId="{FC809B16-033C-407E-8A58-5B6DEF262FCE}" type="presOf" srcId="{829C8F53-664D-43CA-8CF6-AA8591F2D7EC}" destId="{F0EC1485-D59A-4587-BBA3-A5E170B387A4}" srcOrd="0" destOrd="0" presId="urn:microsoft.com/office/officeart/2005/8/layout/vList2"/>
    <dgm:cxn modelId="{7C240B24-8DDC-4452-8A24-985AE059AFE7}" srcId="{F9C2E4E2-A8C7-4818-86F1-E42748B7DAE2}" destId="{EE950B58-4F0F-4A63-879D-D2DD55D871E4}" srcOrd="0" destOrd="0" parTransId="{A94EBA0B-F81B-4CBB-9FA4-8FCA953CA701}" sibTransId="{9E7F0EFD-3401-4E73-A676-B7AA8D9A9B42}"/>
    <dgm:cxn modelId="{A9598146-CA58-47AF-9A07-CF5DA76ED2BC}" srcId="{F9C2E4E2-A8C7-4818-86F1-E42748B7DAE2}" destId="{829C8F53-664D-43CA-8CF6-AA8591F2D7EC}" srcOrd="1" destOrd="0" parTransId="{CE0CC0CE-E211-4B46-BFD4-EB5646B9ABDD}" sibTransId="{A01162D6-E145-45DB-A4C1-F6ED7CB0C704}"/>
    <dgm:cxn modelId="{3765E76A-981A-4254-A355-15273EC136FA}" type="presOf" srcId="{EE950B58-4F0F-4A63-879D-D2DD55D871E4}" destId="{8CABF5D0-DF66-4BCE-A0CE-41B8F62A31AB}" srcOrd="0" destOrd="0" presId="urn:microsoft.com/office/officeart/2005/8/layout/vList2"/>
    <dgm:cxn modelId="{81CEC385-F2B0-4F09-9BD4-E3BD50215FC7}" type="presOf" srcId="{F9C2E4E2-A8C7-4818-86F1-E42748B7DAE2}" destId="{2B658093-C9C9-43D3-AC6F-BDD7B3BBB16B}" srcOrd="0" destOrd="0" presId="urn:microsoft.com/office/officeart/2005/8/layout/vList2"/>
    <dgm:cxn modelId="{CFAD6413-BBAF-4D55-8D3F-3A0D8006B27E}" type="presParOf" srcId="{2B658093-C9C9-43D3-AC6F-BDD7B3BBB16B}" destId="{8CABF5D0-DF66-4BCE-A0CE-41B8F62A31AB}" srcOrd="0" destOrd="0" presId="urn:microsoft.com/office/officeart/2005/8/layout/vList2"/>
    <dgm:cxn modelId="{652E62D5-EF9A-4101-A2D8-1E27BB4E3F66}" type="presParOf" srcId="{2B658093-C9C9-43D3-AC6F-BDD7B3BBB16B}" destId="{BA0A5631-2B95-4340-8007-AB27B92D9780}" srcOrd="1" destOrd="0" presId="urn:microsoft.com/office/officeart/2005/8/layout/vList2"/>
    <dgm:cxn modelId="{D07A15C2-D3F7-4F6C-AE31-E01858E2A85A}" type="presParOf" srcId="{2B658093-C9C9-43D3-AC6F-BDD7B3BBB16B}" destId="{F0EC1485-D59A-4587-BBA3-A5E170B387A4}" srcOrd="2"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CA785F1A-303B-4FE1-842E-DD577CE8FC9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D8858E7-FE31-4F9F-B0BA-D16D320AAAE7}">
      <dgm:prSet custT="1"/>
      <dgm:spPr>
        <a:solidFill>
          <a:srgbClr val="FFC000"/>
        </a:solidFill>
      </dgm:spPr>
      <dgm:t>
        <a:bodyPr/>
        <a:lstStyle/>
        <a:p>
          <a:pPr rtl="0"/>
          <a:r>
            <a:rPr lang="es-ES" sz="1700" dirty="0" err="1">
              <a:solidFill>
                <a:schemeClr val="tx1"/>
              </a:solidFill>
            </a:rPr>
            <a:t>vada</a:t>
          </a:r>
          <a:r>
            <a:rPr lang="es-ES" sz="1700" dirty="0">
              <a:solidFill>
                <a:schemeClr val="tx1"/>
              </a:solidFill>
            </a:rPr>
            <a:t> ES </a:t>
          </a:r>
          <a:r>
            <a:rPr lang="es-ES" sz="1700" dirty="0" err="1">
              <a:solidFill>
                <a:schemeClr val="tx1"/>
              </a:solidFill>
            </a:rPr>
            <a:t>ekonomikas</a:t>
          </a:r>
          <a:r>
            <a:rPr lang="es-ES" sz="1700" dirty="0">
              <a:solidFill>
                <a:schemeClr val="tx1"/>
              </a:solidFill>
            </a:rPr>
            <a:t> un </a:t>
          </a:r>
          <a:r>
            <a:rPr lang="es-ES" sz="1700" dirty="0" err="1">
              <a:solidFill>
                <a:schemeClr val="tx1"/>
              </a:solidFill>
            </a:rPr>
            <a:t>monetāro</a:t>
          </a:r>
          <a:r>
            <a:rPr lang="es-ES" sz="1700" dirty="0">
              <a:solidFill>
                <a:schemeClr val="tx1"/>
              </a:solidFill>
            </a:rPr>
            <a:t> </a:t>
          </a:r>
          <a:r>
            <a:rPr lang="es-ES" sz="1700" dirty="0" err="1">
              <a:solidFill>
                <a:schemeClr val="tx1"/>
              </a:solidFill>
            </a:rPr>
            <a:t>politiku</a:t>
          </a:r>
          <a:endParaRPr lang="en-IE" sz="1700" dirty="0">
            <a:solidFill>
              <a:schemeClr val="tx1"/>
            </a:solidFill>
          </a:endParaRPr>
        </a:p>
      </dgm:t>
    </dgm:pt>
    <dgm:pt modelId="{CAB6654C-AB5A-4811-BF77-848890045C3C}" type="parTrans" cxnId="{1C37D5BF-13F1-411F-8BD1-9F6BB43538AB}">
      <dgm:prSet/>
      <dgm:spPr/>
      <dgm:t>
        <a:bodyPr/>
        <a:lstStyle/>
        <a:p>
          <a:endParaRPr lang="en-US"/>
        </a:p>
      </dgm:t>
    </dgm:pt>
    <dgm:pt modelId="{AECCF133-DCD4-41D1-A38B-6C2F46A7B3A8}" type="sibTrans" cxnId="{1C37D5BF-13F1-411F-8BD1-9F6BB43538AB}">
      <dgm:prSet/>
      <dgm:spPr/>
      <dgm:t>
        <a:bodyPr/>
        <a:lstStyle/>
        <a:p>
          <a:endParaRPr lang="en-US"/>
        </a:p>
      </dgm:t>
    </dgm:pt>
    <dgm:pt modelId="{A9964F8A-DB40-45B4-9591-CD62422204C1}">
      <dgm:prSet custT="1"/>
      <dgm:spPr>
        <a:solidFill>
          <a:srgbClr val="FFC000"/>
        </a:solidFill>
      </dgm:spPr>
      <dgm:t>
        <a:bodyPr/>
        <a:lstStyle/>
        <a:p>
          <a:pPr rtl="0"/>
          <a:r>
            <a:rPr lang="en-US" sz="1700">
              <a:solidFill>
                <a:schemeClr val="tx1"/>
              </a:solidFill>
            </a:rPr>
            <a:t>pārvalda Eiropas valūtu eiro</a:t>
          </a:r>
          <a:endParaRPr lang="en-IE" sz="1700" dirty="0">
            <a:solidFill>
              <a:schemeClr val="tx1"/>
            </a:solidFill>
          </a:endParaRPr>
        </a:p>
      </dgm:t>
    </dgm:pt>
    <dgm:pt modelId="{8429C25F-B843-442E-B3CC-480E24E7CAA9}" type="parTrans" cxnId="{1A149919-E6BF-41C6-AAB4-DB2A9A57279F}">
      <dgm:prSet/>
      <dgm:spPr/>
      <dgm:t>
        <a:bodyPr/>
        <a:lstStyle/>
        <a:p>
          <a:endParaRPr lang="en-US"/>
        </a:p>
      </dgm:t>
    </dgm:pt>
    <dgm:pt modelId="{10512D33-FA1D-4746-8AE2-85C5D7F461D7}" type="sibTrans" cxnId="{1A149919-E6BF-41C6-AAB4-DB2A9A57279F}">
      <dgm:prSet/>
      <dgm:spPr/>
      <dgm:t>
        <a:bodyPr/>
        <a:lstStyle/>
        <a:p>
          <a:endParaRPr lang="en-US"/>
        </a:p>
      </dgm:t>
    </dgm:pt>
    <dgm:pt modelId="{02D3C9E0-998F-4667-A716-5F6EE76E0029}">
      <dgm:prSet custT="1"/>
      <dgm:spPr>
        <a:solidFill>
          <a:srgbClr val="FFC000"/>
        </a:solidFill>
      </dgm:spPr>
      <dgm:t>
        <a:bodyPr/>
        <a:lstStyle/>
        <a:p>
          <a:pPr rtl="0"/>
          <a:r>
            <a:rPr lang="en-US" sz="1700">
              <a:solidFill>
                <a:schemeClr val="tx1"/>
              </a:solidFill>
            </a:rPr>
            <a:t>atbild par eiro un cenu stabilitāti</a:t>
          </a:r>
          <a:endParaRPr lang="en-IE" sz="1700" dirty="0">
            <a:solidFill>
              <a:schemeClr val="tx1"/>
            </a:solidFill>
          </a:endParaRPr>
        </a:p>
      </dgm:t>
    </dgm:pt>
    <dgm:pt modelId="{55072872-CE40-42AD-BA06-AE71E4CD9F95}" type="parTrans" cxnId="{38BFAC56-E469-47A3-A04D-BCA756436CAD}">
      <dgm:prSet/>
      <dgm:spPr/>
      <dgm:t>
        <a:bodyPr/>
        <a:lstStyle/>
        <a:p>
          <a:endParaRPr lang="en-US"/>
        </a:p>
      </dgm:t>
    </dgm:pt>
    <dgm:pt modelId="{3F6D8C45-F642-400A-8F4E-0897294682EA}" type="sibTrans" cxnId="{38BFAC56-E469-47A3-A04D-BCA756436CAD}">
      <dgm:prSet/>
      <dgm:spPr/>
      <dgm:t>
        <a:bodyPr/>
        <a:lstStyle/>
        <a:p>
          <a:endParaRPr lang="en-US"/>
        </a:p>
      </dgm:t>
    </dgm:pt>
    <dgm:pt modelId="{6C63FBD4-82FC-4599-BAF2-50E731EBB741}">
      <dgm:prSet custT="1"/>
      <dgm:spPr>
        <a:solidFill>
          <a:srgbClr val="FFC000"/>
        </a:solidFill>
      </dgm:spPr>
      <dgm:t>
        <a:bodyPr/>
        <a:lstStyle/>
        <a:p>
          <a:pPr rtl="0"/>
          <a:r>
            <a:rPr lang="en-US" sz="1700">
              <a:solidFill>
                <a:schemeClr val="tx1"/>
              </a:solidFill>
            </a:rPr>
            <a:t>nosaka procentu likmes eirozonā</a:t>
          </a:r>
          <a:endParaRPr lang="en-IE" sz="1700" dirty="0">
            <a:solidFill>
              <a:schemeClr val="tx1"/>
            </a:solidFill>
          </a:endParaRPr>
        </a:p>
      </dgm:t>
    </dgm:pt>
    <dgm:pt modelId="{EC84011B-B052-4A3D-B34C-E097DCD2A5BF}" type="parTrans" cxnId="{6EA44AC4-32B6-4DC3-9CF2-2AB764F372D8}">
      <dgm:prSet/>
      <dgm:spPr/>
      <dgm:t>
        <a:bodyPr/>
        <a:lstStyle/>
        <a:p>
          <a:endParaRPr lang="en-US"/>
        </a:p>
      </dgm:t>
    </dgm:pt>
    <dgm:pt modelId="{D2080DCA-4AE3-4085-8AEF-0EBFBC7F4F6B}" type="sibTrans" cxnId="{6EA44AC4-32B6-4DC3-9CF2-2AB764F372D8}">
      <dgm:prSet/>
      <dgm:spPr/>
      <dgm:t>
        <a:bodyPr/>
        <a:lstStyle/>
        <a:p>
          <a:endParaRPr lang="en-US"/>
        </a:p>
      </dgm:t>
    </dgm:pt>
    <dgm:pt modelId="{E1739D6F-3556-4300-AF03-1DAC28C6928B}">
      <dgm:prSet custT="1"/>
      <dgm:spPr>
        <a:solidFill>
          <a:srgbClr val="FFC000"/>
        </a:solidFill>
      </dgm:spPr>
      <dgm:t>
        <a:bodyPr/>
        <a:lstStyle/>
        <a:p>
          <a:pPr rtl="0"/>
          <a:r>
            <a:rPr lang="en-US" sz="1700">
              <a:solidFill>
                <a:schemeClr val="tx1"/>
              </a:solidFill>
            </a:rPr>
            <a:t>strādā kopā ar ES valstu centrālajām bankām</a:t>
          </a:r>
          <a:endParaRPr lang="en-IE" sz="1700" dirty="0">
            <a:solidFill>
              <a:schemeClr val="tx1"/>
            </a:solidFill>
          </a:endParaRPr>
        </a:p>
      </dgm:t>
    </dgm:pt>
    <dgm:pt modelId="{B0812F4F-EB4D-472C-8FB7-293053624A82}" type="parTrans" cxnId="{92BE7418-9A3A-4BA6-B4FC-9286CCBD3419}">
      <dgm:prSet/>
      <dgm:spPr/>
      <dgm:t>
        <a:bodyPr/>
        <a:lstStyle/>
        <a:p>
          <a:endParaRPr lang="en-US"/>
        </a:p>
      </dgm:t>
    </dgm:pt>
    <dgm:pt modelId="{1009306A-E08B-4497-AFCF-CE69A2E74D1E}" type="sibTrans" cxnId="{92BE7418-9A3A-4BA6-B4FC-9286CCBD3419}">
      <dgm:prSet/>
      <dgm:spPr/>
      <dgm:t>
        <a:bodyPr/>
        <a:lstStyle/>
        <a:p>
          <a:endParaRPr lang="en-US"/>
        </a:p>
      </dgm:t>
    </dgm:pt>
    <dgm:pt modelId="{C5189ECD-463B-4454-9654-9893A3308C5D}">
      <dgm:prSet custT="1"/>
      <dgm:spPr>
        <a:solidFill>
          <a:srgbClr val="FFC000"/>
        </a:solidFill>
      </dgm:spPr>
      <dgm:t>
        <a:bodyPr/>
        <a:lstStyle/>
        <a:p>
          <a:pPr rtl="0"/>
          <a:r>
            <a:rPr lang="lv-LV" sz="1700">
              <a:solidFill>
                <a:schemeClr val="tx1"/>
              </a:solidFill>
            </a:rPr>
            <a:t>tās sešus locekļus uz astoņiem gadiem ieceļ Padome, un pilnvaru termiņu nevar pagarināt</a:t>
          </a:r>
          <a:endParaRPr lang="en-IE" sz="1700" dirty="0">
            <a:solidFill>
              <a:schemeClr val="tx1"/>
            </a:solidFill>
          </a:endParaRPr>
        </a:p>
      </dgm:t>
    </dgm:pt>
    <dgm:pt modelId="{E914B793-F4E0-4CFF-A7BC-1661990D645E}" type="parTrans" cxnId="{59EAAE92-4AAF-44A8-9DC1-AE2C38E11691}">
      <dgm:prSet/>
      <dgm:spPr/>
      <dgm:t>
        <a:bodyPr/>
        <a:lstStyle/>
        <a:p>
          <a:endParaRPr lang="en-US"/>
        </a:p>
      </dgm:t>
    </dgm:pt>
    <dgm:pt modelId="{0EE83BA6-640A-428C-B858-761C0EED9989}" type="sibTrans" cxnId="{59EAAE92-4AAF-44A8-9DC1-AE2C38E11691}">
      <dgm:prSet/>
      <dgm:spPr/>
      <dgm:t>
        <a:bodyPr/>
        <a:lstStyle/>
        <a:p>
          <a:endParaRPr lang="en-US"/>
        </a:p>
      </dgm:t>
    </dgm:pt>
    <dgm:pt modelId="{3F97F813-90AA-4EB4-86CE-243095AEDAE6}">
      <dgm:prSet custT="1"/>
      <dgm:spPr>
        <a:solidFill>
          <a:srgbClr val="FFC000"/>
        </a:solidFill>
      </dgm:spPr>
      <dgm:t>
        <a:bodyPr/>
        <a:lstStyle/>
        <a:p>
          <a:pPr rtl="0"/>
          <a:r>
            <a:rPr lang="en-US" sz="1700" dirty="0" err="1">
              <a:solidFill>
                <a:schemeClr val="tx1"/>
              </a:solidFill>
            </a:rPr>
            <a:t>atrodas</a:t>
          </a:r>
          <a:r>
            <a:rPr lang="en-US" sz="1700" dirty="0">
              <a:solidFill>
                <a:schemeClr val="tx1"/>
              </a:solidFill>
            </a:rPr>
            <a:t> </a:t>
          </a:r>
          <a:r>
            <a:rPr lang="en-US" sz="1700" dirty="0" err="1">
              <a:solidFill>
                <a:schemeClr val="tx1"/>
              </a:solidFill>
            </a:rPr>
            <a:t>Frankfurtē</a:t>
          </a:r>
          <a:r>
            <a:rPr lang="en-US" sz="1700" dirty="0">
              <a:solidFill>
                <a:schemeClr val="tx1"/>
              </a:solidFill>
            </a:rPr>
            <a:t> (</a:t>
          </a:r>
          <a:r>
            <a:rPr lang="en-US" sz="1700" dirty="0" err="1">
              <a:solidFill>
                <a:schemeClr val="tx1"/>
              </a:solidFill>
            </a:rPr>
            <a:t>Vācijā</a:t>
          </a:r>
          <a:r>
            <a:rPr lang="en-US" sz="1700" dirty="0">
              <a:solidFill>
                <a:schemeClr val="tx1"/>
              </a:solidFill>
            </a:rPr>
            <a:t>)</a:t>
          </a:r>
          <a:endParaRPr lang="en-IE" sz="1700" dirty="0">
            <a:solidFill>
              <a:schemeClr val="tx1"/>
            </a:solidFill>
          </a:endParaRPr>
        </a:p>
      </dgm:t>
    </dgm:pt>
    <dgm:pt modelId="{5B0A4603-DEE4-452A-BEB0-E2938A010BD2}" type="parTrans" cxnId="{271A9C0B-8481-4F4C-BCAB-98FF945D49FE}">
      <dgm:prSet/>
      <dgm:spPr/>
      <dgm:t>
        <a:bodyPr/>
        <a:lstStyle/>
        <a:p>
          <a:endParaRPr lang="en-US"/>
        </a:p>
      </dgm:t>
    </dgm:pt>
    <dgm:pt modelId="{A83CCB43-B467-4ACC-B7D5-F80E3D4D0EBF}" type="sibTrans" cxnId="{271A9C0B-8481-4F4C-BCAB-98FF945D49FE}">
      <dgm:prSet/>
      <dgm:spPr/>
      <dgm:t>
        <a:bodyPr/>
        <a:lstStyle/>
        <a:p>
          <a:endParaRPr lang="en-US"/>
        </a:p>
      </dgm:t>
    </dgm:pt>
    <dgm:pt modelId="{C435D38D-66E7-4903-AC8E-D03833A6D1A3}" type="pres">
      <dgm:prSet presAssocID="{CA785F1A-303B-4FE1-842E-DD577CE8FC94}" presName="linear" presStyleCnt="0">
        <dgm:presLayoutVars>
          <dgm:animLvl val="lvl"/>
          <dgm:resizeHandles val="exact"/>
        </dgm:presLayoutVars>
      </dgm:prSet>
      <dgm:spPr/>
    </dgm:pt>
    <dgm:pt modelId="{3FE16EC3-41E9-4EE9-B399-BA497F9628C9}" type="pres">
      <dgm:prSet presAssocID="{7D8858E7-FE31-4F9F-B0BA-D16D320AAAE7}" presName="parentText" presStyleLbl="node1" presStyleIdx="0" presStyleCnt="7">
        <dgm:presLayoutVars>
          <dgm:chMax val="0"/>
          <dgm:bulletEnabled val="1"/>
        </dgm:presLayoutVars>
      </dgm:prSet>
      <dgm:spPr/>
    </dgm:pt>
    <dgm:pt modelId="{41AE9C1B-006D-445D-A3A3-C0AE2D3D64B6}" type="pres">
      <dgm:prSet presAssocID="{AECCF133-DCD4-41D1-A38B-6C2F46A7B3A8}" presName="spacer" presStyleCnt="0"/>
      <dgm:spPr/>
    </dgm:pt>
    <dgm:pt modelId="{96B08EC4-E184-402A-B8AE-06B1F3D1D569}" type="pres">
      <dgm:prSet presAssocID="{A9964F8A-DB40-45B4-9591-CD62422204C1}" presName="parentText" presStyleLbl="node1" presStyleIdx="1" presStyleCnt="7">
        <dgm:presLayoutVars>
          <dgm:chMax val="0"/>
          <dgm:bulletEnabled val="1"/>
        </dgm:presLayoutVars>
      </dgm:prSet>
      <dgm:spPr/>
    </dgm:pt>
    <dgm:pt modelId="{9E966409-6357-49EB-9C85-902FB5B9ABC3}" type="pres">
      <dgm:prSet presAssocID="{10512D33-FA1D-4746-8AE2-85C5D7F461D7}" presName="spacer" presStyleCnt="0"/>
      <dgm:spPr/>
    </dgm:pt>
    <dgm:pt modelId="{47FE0501-D40E-47EC-9E41-423B2E236FAA}" type="pres">
      <dgm:prSet presAssocID="{02D3C9E0-998F-4667-A716-5F6EE76E0029}" presName="parentText" presStyleLbl="node1" presStyleIdx="2" presStyleCnt="7">
        <dgm:presLayoutVars>
          <dgm:chMax val="0"/>
          <dgm:bulletEnabled val="1"/>
        </dgm:presLayoutVars>
      </dgm:prSet>
      <dgm:spPr/>
    </dgm:pt>
    <dgm:pt modelId="{24BAE707-7917-4028-83C6-0A9991E9EFB6}" type="pres">
      <dgm:prSet presAssocID="{3F6D8C45-F642-400A-8F4E-0897294682EA}" presName="spacer" presStyleCnt="0"/>
      <dgm:spPr/>
    </dgm:pt>
    <dgm:pt modelId="{68522F37-124D-4507-9DE5-1B75C78B6420}" type="pres">
      <dgm:prSet presAssocID="{6C63FBD4-82FC-4599-BAF2-50E731EBB741}" presName="parentText" presStyleLbl="node1" presStyleIdx="3" presStyleCnt="7">
        <dgm:presLayoutVars>
          <dgm:chMax val="0"/>
          <dgm:bulletEnabled val="1"/>
        </dgm:presLayoutVars>
      </dgm:prSet>
      <dgm:spPr/>
    </dgm:pt>
    <dgm:pt modelId="{5DAE1C46-6BD5-409E-8D35-B7EA89EC27C1}" type="pres">
      <dgm:prSet presAssocID="{D2080DCA-4AE3-4085-8AEF-0EBFBC7F4F6B}" presName="spacer" presStyleCnt="0"/>
      <dgm:spPr/>
    </dgm:pt>
    <dgm:pt modelId="{6EE063DE-7F51-4108-9284-6ADD12F54A5A}" type="pres">
      <dgm:prSet presAssocID="{E1739D6F-3556-4300-AF03-1DAC28C6928B}" presName="parentText" presStyleLbl="node1" presStyleIdx="4" presStyleCnt="7">
        <dgm:presLayoutVars>
          <dgm:chMax val="0"/>
          <dgm:bulletEnabled val="1"/>
        </dgm:presLayoutVars>
      </dgm:prSet>
      <dgm:spPr/>
    </dgm:pt>
    <dgm:pt modelId="{DF19E26E-FCA2-436E-BA46-234145BABC46}" type="pres">
      <dgm:prSet presAssocID="{1009306A-E08B-4497-AFCF-CE69A2E74D1E}" presName="spacer" presStyleCnt="0"/>
      <dgm:spPr/>
    </dgm:pt>
    <dgm:pt modelId="{9CF11A85-D206-4F40-B8C3-898189EA253A}" type="pres">
      <dgm:prSet presAssocID="{C5189ECD-463B-4454-9654-9893A3308C5D}" presName="parentText" presStyleLbl="node1" presStyleIdx="5" presStyleCnt="7">
        <dgm:presLayoutVars>
          <dgm:chMax val="0"/>
          <dgm:bulletEnabled val="1"/>
        </dgm:presLayoutVars>
      </dgm:prSet>
      <dgm:spPr/>
    </dgm:pt>
    <dgm:pt modelId="{55B6EB9E-B0EE-4282-BE6A-40F3F9BA6965}" type="pres">
      <dgm:prSet presAssocID="{0EE83BA6-640A-428C-B858-761C0EED9989}" presName="spacer" presStyleCnt="0"/>
      <dgm:spPr/>
    </dgm:pt>
    <dgm:pt modelId="{EB4B9D14-D3E8-449B-95FA-9A5E38DB987B}" type="pres">
      <dgm:prSet presAssocID="{3F97F813-90AA-4EB4-86CE-243095AEDAE6}" presName="parentText" presStyleLbl="node1" presStyleIdx="6" presStyleCnt="7">
        <dgm:presLayoutVars>
          <dgm:chMax val="0"/>
          <dgm:bulletEnabled val="1"/>
        </dgm:presLayoutVars>
      </dgm:prSet>
      <dgm:spPr/>
    </dgm:pt>
  </dgm:ptLst>
  <dgm:cxnLst>
    <dgm:cxn modelId="{271A9C0B-8481-4F4C-BCAB-98FF945D49FE}" srcId="{CA785F1A-303B-4FE1-842E-DD577CE8FC94}" destId="{3F97F813-90AA-4EB4-86CE-243095AEDAE6}" srcOrd="6" destOrd="0" parTransId="{5B0A4603-DEE4-452A-BEB0-E2938A010BD2}" sibTransId="{A83CCB43-B467-4ACC-B7D5-F80E3D4D0EBF}"/>
    <dgm:cxn modelId="{92BE7418-9A3A-4BA6-B4FC-9286CCBD3419}" srcId="{CA785F1A-303B-4FE1-842E-DD577CE8FC94}" destId="{E1739D6F-3556-4300-AF03-1DAC28C6928B}" srcOrd="4" destOrd="0" parTransId="{B0812F4F-EB4D-472C-8FB7-293053624A82}" sibTransId="{1009306A-E08B-4497-AFCF-CE69A2E74D1E}"/>
    <dgm:cxn modelId="{1A149919-E6BF-41C6-AAB4-DB2A9A57279F}" srcId="{CA785F1A-303B-4FE1-842E-DD577CE8FC94}" destId="{A9964F8A-DB40-45B4-9591-CD62422204C1}" srcOrd="1" destOrd="0" parTransId="{8429C25F-B843-442E-B3CC-480E24E7CAA9}" sibTransId="{10512D33-FA1D-4746-8AE2-85C5D7F461D7}"/>
    <dgm:cxn modelId="{C4763B5E-B163-44DC-B268-F1EF8BBBEE0C}" type="presOf" srcId="{C5189ECD-463B-4454-9654-9893A3308C5D}" destId="{9CF11A85-D206-4F40-B8C3-898189EA253A}" srcOrd="0" destOrd="0" presId="urn:microsoft.com/office/officeart/2005/8/layout/vList2"/>
    <dgm:cxn modelId="{DA85B148-BB88-4244-A208-EACB1B9E99FD}" type="presOf" srcId="{A9964F8A-DB40-45B4-9591-CD62422204C1}" destId="{96B08EC4-E184-402A-B8AE-06B1F3D1D569}" srcOrd="0" destOrd="0" presId="urn:microsoft.com/office/officeart/2005/8/layout/vList2"/>
    <dgm:cxn modelId="{AA1BB26A-63AB-4946-A05C-15CC4446A5D6}" type="presOf" srcId="{7D8858E7-FE31-4F9F-B0BA-D16D320AAAE7}" destId="{3FE16EC3-41E9-4EE9-B399-BA497F9628C9}" srcOrd="0" destOrd="0" presId="urn:microsoft.com/office/officeart/2005/8/layout/vList2"/>
    <dgm:cxn modelId="{0048994E-8591-4E86-87A3-2031845EB622}" type="presOf" srcId="{02D3C9E0-998F-4667-A716-5F6EE76E0029}" destId="{47FE0501-D40E-47EC-9E41-423B2E236FAA}" srcOrd="0" destOrd="0" presId="urn:microsoft.com/office/officeart/2005/8/layout/vList2"/>
    <dgm:cxn modelId="{23961A51-020A-460B-A7EA-4444659C7183}" type="presOf" srcId="{3F97F813-90AA-4EB4-86CE-243095AEDAE6}" destId="{EB4B9D14-D3E8-449B-95FA-9A5E38DB987B}" srcOrd="0" destOrd="0" presId="urn:microsoft.com/office/officeart/2005/8/layout/vList2"/>
    <dgm:cxn modelId="{39F38156-FAC7-4DF3-B1AB-B0D7750A59AB}" type="presOf" srcId="{CA785F1A-303B-4FE1-842E-DD577CE8FC94}" destId="{C435D38D-66E7-4903-AC8E-D03833A6D1A3}" srcOrd="0" destOrd="0" presId="urn:microsoft.com/office/officeart/2005/8/layout/vList2"/>
    <dgm:cxn modelId="{38BFAC56-E469-47A3-A04D-BCA756436CAD}" srcId="{CA785F1A-303B-4FE1-842E-DD577CE8FC94}" destId="{02D3C9E0-998F-4667-A716-5F6EE76E0029}" srcOrd="2" destOrd="0" parTransId="{55072872-CE40-42AD-BA06-AE71E4CD9F95}" sibTransId="{3F6D8C45-F642-400A-8F4E-0897294682EA}"/>
    <dgm:cxn modelId="{8267D981-8489-4178-A5FE-6A41484673F5}" type="presOf" srcId="{E1739D6F-3556-4300-AF03-1DAC28C6928B}" destId="{6EE063DE-7F51-4108-9284-6ADD12F54A5A}" srcOrd="0" destOrd="0" presId="urn:microsoft.com/office/officeart/2005/8/layout/vList2"/>
    <dgm:cxn modelId="{59EAAE92-4AAF-44A8-9DC1-AE2C38E11691}" srcId="{CA785F1A-303B-4FE1-842E-DD577CE8FC94}" destId="{C5189ECD-463B-4454-9654-9893A3308C5D}" srcOrd="5" destOrd="0" parTransId="{E914B793-F4E0-4CFF-A7BC-1661990D645E}" sibTransId="{0EE83BA6-640A-428C-B858-761C0EED9989}"/>
    <dgm:cxn modelId="{1C37D5BF-13F1-411F-8BD1-9F6BB43538AB}" srcId="{CA785F1A-303B-4FE1-842E-DD577CE8FC94}" destId="{7D8858E7-FE31-4F9F-B0BA-D16D320AAAE7}" srcOrd="0" destOrd="0" parTransId="{CAB6654C-AB5A-4811-BF77-848890045C3C}" sibTransId="{AECCF133-DCD4-41D1-A38B-6C2F46A7B3A8}"/>
    <dgm:cxn modelId="{6EA44AC4-32B6-4DC3-9CF2-2AB764F372D8}" srcId="{CA785F1A-303B-4FE1-842E-DD577CE8FC94}" destId="{6C63FBD4-82FC-4599-BAF2-50E731EBB741}" srcOrd="3" destOrd="0" parTransId="{EC84011B-B052-4A3D-B34C-E097DCD2A5BF}" sibTransId="{D2080DCA-4AE3-4085-8AEF-0EBFBC7F4F6B}"/>
    <dgm:cxn modelId="{E8C2A0D6-96E1-44CF-BEA6-7F0B616DE10E}" type="presOf" srcId="{6C63FBD4-82FC-4599-BAF2-50E731EBB741}" destId="{68522F37-124D-4507-9DE5-1B75C78B6420}" srcOrd="0" destOrd="0" presId="urn:microsoft.com/office/officeart/2005/8/layout/vList2"/>
    <dgm:cxn modelId="{4C3711FC-548F-4D0D-BA3C-E0F6A516EC55}" type="presParOf" srcId="{C435D38D-66E7-4903-AC8E-D03833A6D1A3}" destId="{3FE16EC3-41E9-4EE9-B399-BA497F9628C9}" srcOrd="0" destOrd="0" presId="urn:microsoft.com/office/officeart/2005/8/layout/vList2"/>
    <dgm:cxn modelId="{8954B1FF-AE84-4CB6-A3AD-BB448769859E}" type="presParOf" srcId="{C435D38D-66E7-4903-AC8E-D03833A6D1A3}" destId="{41AE9C1B-006D-445D-A3A3-C0AE2D3D64B6}" srcOrd="1" destOrd="0" presId="urn:microsoft.com/office/officeart/2005/8/layout/vList2"/>
    <dgm:cxn modelId="{E2430FE0-F6C1-4290-9C0C-37972704FBDA}" type="presParOf" srcId="{C435D38D-66E7-4903-AC8E-D03833A6D1A3}" destId="{96B08EC4-E184-402A-B8AE-06B1F3D1D569}" srcOrd="2" destOrd="0" presId="urn:microsoft.com/office/officeart/2005/8/layout/vList2"/>
    <dgm:cxn modelId="{1D26076F-3AB6-45E1-859C-B82D01A7B81B}" type="presParOf" srcId="{C435D38D-66E7-4903-AC8E-D03833A6D1A3}" destId="{9E966409-6357-49EB-9C85-902FB5B9ABC3}" srcOrd="3" destOrd="0" presId="urn:microsoft.com/office/officeart/2005/8/layout/vList2"/>
    <dgm:cxn modelId="{68FAAD80-4648-4B94-AF6D-EB593CE6B6DB}" type="presParOf" srcId="{C435D38D-66E7-4903-AC8E-D03833A6D1A3}" destId="{47FE0501-D40E-47EC-9E41-423B2E236FAA}" srcOrd="4" destOrd="0" presId="urn:microsoft.com/office/officeart/2005/8/layout/vList2"/>
    <dgm:cxn modelId="{EEDD8EEF-4E78-4682-8E08-B16D27F5EF99}" type="presParOf" srcId="{C435D38D-66E7-4903-AC8E-D03833A6D1A3}" destId="{24BAE707-7917-4028-83C6-0A9991E9EFB6}" srcOrd="5" destOrd="0" presId="urn:microsoft.com/office/officeart/2005/8/layout/vList2"/>
    <dgm:cxn modelId="{54141663-B612-4EC8-A165-45A5A0EF7150}" type="presParOf" srcId="{C435D38D-66E7-4903-AC8E-D03833A6D1A3}" destId="{68522F37-124D-4507-9DE5-1B75C78B6420}" srcOrd="6" destOrd="0" presId="urn:microsoft.com/office/officeart/2005/8/layout/vList2"/>
    <dgm:cxn modelId="{76CA03C9-97FB-4B11-AA8F-A41AEB191E6F}" type="presParOf" srcId="{C435D38D-66E7-4903-AC8E-D03833A6D1A3}" destId="{5DAE1C46-6BD5-409E-8D35-B7EA89EC27C1}" srcOrd="7" destOrd="0" presId="urn:microsoft.com/office/officeart/2005/8/layout/vList2"/>
    <dgm:cxn modelId="{927773B1-29A7-43A1-BB8C-63E1FACA8FA1}" type="presParOf" srcId="{C435D38D-66E7-4903-AC8E-D03833A6D1A3}" destId="{6EE063DE-7F51-4108-9284-6ADD12F54A5A}" srcOrd="8" destOrd="0" presId="urn:microsoft.com/office/officeart/2005/8/layout/vList2"/>
    <dgm:cxn modelId="{DB2A3D2B-28CB-4F66-851D-5832CB29CE0B}" type="presParOf" srcId="{C435D38D-66E7-4903-AC8E-D03833A6D1A3}" destId="{DF19E26E-FCA2-436E-BA46-234145BABC46}" srcOrd="9" destOrd="0" presId="urn:microsoft.com/office/officeart/2005/8/layout/vList2"/>
    <dgm:cxn modelId="{4026AD1F-B3B6-4D76-A1EF-CAD4AE7C9BB1}" type="presParOf" srcId="{C435D38D-66E7-4903-AC8E-D03833A6D1A3}" destId="{9CF11A85-D206-4F40-B8C3-898189EA253A}" srcOrd="10" destOrd="0" presId="urn:microsoft.com/office/officeart/2005/8/layout/vList2"/>
    <dgm:cxn modelId="{6BE7A426-6616-49F4-8728-BA408579A73D}" type="presParOf" srcId="{C435D38D-66E7-4903-AC8E-D03833A6D1A3}" destId="{55B6EB9E-B0EE-4282-BE6A-40F3F9BA6965}" srcOrd="11" destOrd="0" presId="urn:microsoft.com/office/officeart/2005/8/layout/vList2"/>
    <dgm:cxn modelId="{D7B7F64F-F87F-428F-B7D6-21E7B3723028}" type="presParOf" srcId="{C435D38D-66E7-4903-AC8E-D03833A6D1A3}" destId="{EB4B9D14-D3E8-449B-95FA-9A5E38DB987B}" srcOrd="1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1B3534B-F753-46E6-AB22-4DD74C74A100}"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n-US"/>
        </a:p>
      </dgm:t>
    </dgm:pt>
    <dgm:pt modelId="{04F95EA1-916C-470D-9740-AB0F64907A0B}">
      <dgm:prSet phldrT="[Text]" custT="1"/>
      <dgm:spPr>
        <a:solidFill>
          <a:srgbClr val="00B0F0"/>
        </a:solidFill>
        <a:ln>
          <a:solidFill>
            <a:schemeClr val="tx1"/>
          </a:solidFill>
        </a:ln>
      </dgm:spPr>
      <dgm:t>
        <a:bodyPr/>
        <a:lstStyle/>
        <a:p>
          <a:r>
            <a:rPr lang="en-US" sz="2400" b="1" dirty="0">
              <a:solidFill>
                <a:schemeClr val="tx1"/>
              </a:solidFill>
            </a:rPr>
            <a:t>1914</a:t>
          </a:r>
        </a:p>
      </dgm:t>
    </dgm:pt>
    <dgm:pt modelId="{B54F9AFF-5AF2-4557-BA3B-BF6099CE37E9}" type="parTrans" cxnId="{1134B8A9-6FD2-42EF-9EDE-F6DD28DBA47E}">
      <dgm:prSet/>
      <dgm:spPr/>
      <dgm:t>
        <a:bodyPr/>
        <a:lstStyle/>
        <a:p>
          <a:endParaRPr lang="en-US"/>
        </a:p>
      </dgm:t>
    </dgm:pt>
    <dgm:pt modelId="{A0D0EB9E-2133-457F-AF84-CB77FAB0884F}" type="sibTrans" cxnId="{1134B8A9-6FD2-42EF-9EDE-F6DD28DBA47E}">
      <dgm:prSet/>
      <dgm:spPr/>
      <dgm:t>
        <a:bodyPr/>
        <a:lstStyle/>
        <a:p>
          <a:endParaRPr lang="en-US"/>
        </a:p>
      </dgm:t>
    </dgm:pt>
    <dgm:pt modelId="{ED45E002-A715-43CA-9906-BEB7F91733D6}">
      <dgm:prSet phldrT="[Text]" custT="1"/>
      <dgm:spPr>
        <a:solidFill>
          <a:srgbClr val="00B0F0"/>
        </a:solidFill>
        <a:ln>
          <a:solidFill>
            <a:schemeClr val="tx1"/>
          </a:solidFill>
        </a:ln>
      </dgm:spPr>
      <dgm:t>
        <a:bodyPr/>
        <a:lstStyle/>
        <a:p>
          <a:r>
            <a:rPr lang="en-US" sz="2400" b="1" dirty="0">
              <a:solidFill>
                <a:schemeClr val="tx1"/>
              </a:solidFill>
            </a:rPr>
            <a:t>1918</a:t>
          </a:r>
        </a:p>
      </dgm:t>
    </dgm:pt>
    <dgm:pt modelId="{B2988112-4D61-48E2-A200-FDE8475ECA8F}" type="parTrans" cxnId="{24E4E4AF-3458-487B-AABD-79A386F9685E}">
      <dgm:prSet/>
      <dgm:spPr/>
      <dgm:t>
        <a:bodyPr/>
        <a:lstStyle/>
        <a:p>
          <a:endParaRPr lang="en-US"/>
        </a:p>
      </dgm:t>
    </dgm:pt>
    <dgm:pt modelId="{B616F2B6-CE0E-481A-BDA5-AD1938C0B75B}" type="sibTrans" cxnId="{24E4E4AF-3458-487B-AABD-79A386F9685E}">
      <dgm:prSet/>
      <dgm:spPr/>
      <dgm:t>
        <a:bodyPr/>
        <a:lstStyle/>
        <a:p>
          <a:endParaRPr lang="en-US"/>
        </a:p>
      </dgm:t>
    </dgm:pt>
    <dgm:pt modelId="{2062EC86-304E-4805-896A-A040C6B0EEFB}">
      <dgm:prSet phldrT="[Text]" custT="1"/>
      <dgm:spPr>
        <a:solidFill>
          <a:srgbClr val="00B0F0"/>
        </a:solidFill>
        <a:ln>
          <a:solidFill>
            <a:schemeClr val="tx1"/>
          </a:solidFill>
        </a:ln>
      </dgm:spPr>
      <dgm:t>
        <a:bodyPr/>
        <a:lstStyle/>
        <a:p>
          <a:r>
            <a:rPr lang="en-US" sz="2400" b="1" dirty="0">
              <a:solidFill>
                <a:schemeClr val="tx1"/>
              </a:solidFill>
            </a:rPr>
            <a:t>1939</a:t>
          </a:r>
        </a:p>
      </dgm:t>
    </dgm:pt>
    <dgm:pt modelId="{A7C4B986-E7D5-47B6-8DC6-F49978AE0277}" type="parTrans" cxnId="{45C58CEF-4BA5-4E16-9151-D6C05BA21216}">
      <dgm:prSet/>
      <dgm:spPr/>
      <dgm:t>
        <a:bodyPr/>
        <a:lstStyle/>
        <a:p>
          <a:endParaRPr lang="en-US"/>
        </a:p>
      </dgm:t>
    </dgm:pt>
    <dgm:pt modelId="{C7F9AC5C-2537-4327-9E9C-2A10249BFCA0}" type="sibTrans" cxnId="{45C58CEF-4BA5-4E16-9151-D6C05BA21216}">
      <dgm:prSet/>
      <dgm:spPr/>
      <dgm:t>
        <a:bodyPr/>
        <a:lstStyle/>
        <a:p>
          <a:endParaRPr lang="en-US"/>
        </a:p>
      </dgm:t>
    </dgm:pt>
    <dgm:pt modelId="{586FE3DA-BA79-4CA3-B39A-B63FCFFAA0F9}">
      <dgm:prSet phldrT="[Text]" custT="1"/>
      <dgm:spPr>
        <a:solidFill>
          <a:srgbClr val="00B0F0"/>
        </a:solidFill>
        <a:ln>
          <a:solidFill>
            <a:schemeClr val="tx1"/>
          </a:solidFill>
        </a:ln>
      </dgm:spPr>
      <dgm:t>
        <a:bodyPr/>
        <a:lstStyle/>
        <a:p>
          <a:r>
            <a:rPr lang="en-US" sz="2400" b="1" dirty="0">
              <a:solidFill>
                <a:schemeClr val="tx1"/>
              </a:solidFill>
            </a:rPr>
            <a:t>1945</a:t>
          </a:r>
        </a:p>
      </dgm:t>
    </dgm:pt>
    <dgm:pt modelId="{D89B398D-BF71-42D4-8E05-925D037D8C8C}" type="parTrans" cxnId="{BA8874EE-24D6-449D-B887-124B36B2CB95}">
      <dgm:prSet/>
      <dgm:spPr/>
      <dgm:t>
        <a:bodyPr/>
        <a:lstStyle/>
        <a:p>
          <a:endParaRPr lang="en-US"/>
        </a:p>
      </dgm:t>
    </dgm:pt>
    <dgm:pt modelId="{53715810-AB68-4120-A0A1-BF20894EAB82}" type="sibTrans" cxnId="{BA8874EE-24D6-449D-B887-124B36B2CB95}">
      <dgm:prSet/>
      <dgm:spPr/>
      <dgm:t>
        <a:bodyPr/>
        <a:lstStyle/>
        <a:p>
          <a:endParaRPr lang="en-US"/>
        </a:p>
      </dgm:t>
    </dgm:pt>
    <dgm:pt modelId="{8966FE07-2D8C-4F5E-B531-4ED076AF5D27}" type="pres">
      <dgm:prSet presAssocID="{A1B3534B-F753-46E6-AB22-4DD74C74A100}" presName="diagram" presStyleCnt="0">
        <dgm:presLayoutVars>
          <dgm:dir/>
        </dgm:presLayoutVars>
      </dgm:prSet>
      <dgm:spPr/>
    </dgm:pt>
    <dgm:pt modelId="{F473A85D-CA76-4E3A-BCAD-ACD51AE56F97}" type="pres">
      <dgm:prSet presAssocID="{04F95EA1-916C-470D-9740-AB0F64907A0B}" presName="composite" presStyleCnt="0"/>
      <dgm:spPr/>
    </dgm:pt>
    <dgm:pt modelId="{D60FE816-3E39-4346-9541-DE9013C0CD7F}" type="pres">
      <dgm:prSet presAssocID="{04F95EA1-916C-470D-9740-AB0F64907A0B}" presName="Image" presStyleLbl="bgShp" presStyleIdx="0" presStyleCnt="4"/>
      <dgm:spPr>
        <a:blipFill rotWithShape="1">
          <a:blip xmlns:r="http://schemas.openxmlformats.org/officeDocument/2006/relationships" r:embed="rId1"/>
          <a:stretch>
            <a:fillRect/>
          </a:stretch>
        </a:blipFill>
      </dgm:spPr>
    </dgm:pt>
    <dgm:pt modelId="{661DA055-562D-474C-89A4-8490B75CEAA8}" type="pres">
      <dgm:prSet presAssocID="{04F95EA1-916C-470D-9740-AB0F64907A0B}" presName="Parent" presStyleLbl="node0" presStyleIdx="0" presStyleCnt="4">
        <dgm:presLayoutVars>
          <dgm:bulletEnabled val="1"/>
        </dgm:presLayoutVars>
      </dgm:prSet>
      <dgm:spPr/>
    </dgm:pt>
    <dgm:pt modelId="{41264CFE-CFDC-4E75-AD2B-108E948158E2}" type="pres">
      <dgm:prSet presAssocID="{A0D0EB9E-2133-457F-AF84-CB77FAB0884F}" presName="sibTrans" presStyleCnt="0"/>
      <dgm:spPr/>
    </dgm:pt>
    <dgm:pt modelId="{E75785FC-FA01-4CCE-9731-5F62EEC62978}" type="pres">
      <dgm:prSet presAssocID="{ED45E002-A715-43CA-9906-BEB7F91733D6}" presName="composite" presStyleCnt="0"/>
      <dgm:spPr/>
    </dgm:pt>
    <dgm:pt modelId="{88BD178F-D8A5-4038-AB32-EB171CB24442}" type="pres">
      <dgm:prSet presAssocID="{ED45E002-A715-43CA-9906-BEB7F91733D6}" presName="Image" presStyleLbl="bgShp" presStyleIdx="1" presStyleCnt="4"/>
      <dgm:spPr>
        <a:blipFill rotWithShape="1">
          <a:blip xmlns:r="http://schemas.openxmlformats.org/officeDocument/2006/relationships" r:embed="rId2"/>
          <a:stretch>
            <a:fillRect/>
          </a:stretch>
        </a:blipFill>
      </dgm:spPr>
    </dgm:pt>
    <dgm:pt modelId="{43E45C0E-9B95-4125-8000-06B30E5FC073}" type="pres">
      <dgm:prSet presAssocID="{ED45E002-A715-43CA-9906-BEB7F91733D6}" presName="Parent" presStyleLbl="node0" presStyleIdx="1" presStyleCnt="4">
        <dgm:presLayoutVars>
          <dgm:bulletEnabled val="1"/>
        </dgm:presLayoutVars>
      </dgm:prSet>
      <dgm:spPr/>
    </dgm:pt>
    <dgm:pt modelId="{68F5AA3E-9235-4465-87DD-787367D0AE7E}" type="pres">
      <dgm:prSet presAssocID="{B616F2B6-CE0E-481A-BDA5-AD1938C0B75B}" presName="sibTrans" presStyleCnt="0"/>
      <dgm:spPr/>
    </dgm:pt>
    <dgm:pt modelId="{7BF6BB17-4188-49D5-85DA-EE0E9910342F}" type="pres">
      <dgm:prSet presAssocID="{2062EC86-304E-4805-896A-A040C6B0EEFB}" presName="composite" presStyleCnt="0"/>
      <dgm:spPr/>
    </dgm:pt>
    <dgm:pt modelId="{3950F79D-9A6C-40C2-BCB4-208FB67CFEF2}" type="pres">
      <dgm:prSet presAssocID="{2062EC86-304E-4805-896A-A040C6B0EEFB}" presName="Image" presStyleLbl="bgShp" presStyleIdx="2" presStyleCnt="4"/>
      <dgm:spPr>
        <a:blipFill rotWithShape="1">
          <a:blip xmlns:r="http://schemas.openxmlformats.org/officeDocument/2006/relationships" r:embed="rId3"/>
          <a:stretch>
            <a:fillRect/>
          </a:stretch>
        </a:blipFill>
      </dgm:spPr>
    </dgm:pt>
    <dgm:pt modelId="{82532F62-78F8-4353-B5D9-71F96297137D}" type="pres">
      <dgm:prSet presAssocID="{2062EC86-304E-4805-896A-A040C6B0EEFB}" presName="Parent" presStyleLbl="node0" presStyleIdx="2" presStyleCnt="4">
        <dgm:presLayoutVars>
          <dgm:bulletEnabled val="1"/>
        </dgm:presLayoutVars>
      </dgm:prSet>
      <dgm:spPr/>
    </dgm:pt>
    <dgm:pt modelId="{5E1BD5DB-BCB6-4F73-BA2C-3A4A9A751668}" type="pres">
      <dgm:prSet presAssocID="{C7F9AC5C-2537-4327-9E9C-2A10249BFCA0}" presName="sibTrans" presStyleCnt="0"/>
      <dgm:spPr/>
    </dgm:pt>
    <dgm:pt modelId="{667D435D-9591-4C76-8267-601280F6DBC0}" type="pres">
      <dgm:prSet presAssocID="{586FE3DA-BA79-4CA3-B39A-B63FCFFAA0F9}" presName="composite" presStyleCnt="0"/>
      <dgm:spPr/>
    </dgm:pt>
    <dgm:pt modelId="{8843B5AF-756E-43EC-B20E-8E43EE9C1DE7}" type="pres">
      <dgm:prSet presAssocID="{586FE3DA-BA79-4CA3-B39A-B63FCFFAA0F9}" presName="Image" presStyleLbl="bgShp" presStyleIdx="3" presStyleCnt="4"/>
      <dgm:spPr>
        <a:blipFill rotWithShape="1">
          <a:blip xmlns:r="http://schemas.openxmlformats.org/officeDocument/2006/relationships" r:embed="rId4"/>
          <a:stretch>
            <a:fillRect/>
          </a:stretch>
        </a:blipFill>
      </dgm:spPr>
    </dgm:pt>
    <dgm:pt modelId="{F0F2D078-F01C-4212-853D-AED86D2D1B66}" type="pres">
      <dgm:prSet presAssocID="{586FE3DA-BA79-4CA3-B39A-B63FCFFAA0F9}" presName="Parent" presStyleLbl="node0" presStyleIdx="3" presStyleCnt="4">
        <dgm:presLayoutVars>
          <dgm:bulletEnabled val="1"/>
        </dgm:presLayoutVars>
      </dgm:prSet>
      <dgm:spPr/>
    </dgm:pt>
  </dgm:ptLst>
  <dgm:cxnLst>
    <dgm:cxn modelId="{F5A09045-621B-4DDE-8625-B143BCB1E235}" type="presOf" srcId="{A1B3534B-F753-46E6-AB22-4DD74C74A100}" destId="{8966FE07-2D8C-4F5E-B531-4ED076AF5D27}" srcOrd="0" destOrd="0" presId="urn:microsoft.com/office/officeart/2008/layout/BendingPictureCaption"/>
    <dgm:cxn modelId="{972B1388-DAD1-4CFE-9729-DAB87BE865FD}" type="presOf" srcId="{2062EC86-304E-4805-896A-A040C6B0EEFB}" destId="{82532F62-78F8-4353-B5D9-71F96297137D}" srcOrd="0" destOrd="0" presId="urn:microsoft.com/office/officeart/2008/layout/BendingPictureCaption"/>
    <dgm:cxn modelId="{1134B8A9-6FD2-42EF-9EDE-F6DD28DBA47E}" srcId="{A1B3534B-F753-46E6-AB22-4DD74C74A100}" destId="{04F95EA1-916C-470D-9740-AB0F64907A0B}" srcOrd="0" destOrd="0" parTransId="{B54F9AFF-5AF2-4557-BA3B-BF6099CE37E9}" sibTransId="{A0D0EB9E-2133-457F-AF84-CB77FAB0884F}"/>
    <dgm:cxn modelId="{24E4E4AF-3458-487B-AABD-79A386F9685E}" srcId="{A1B3534B-F753-46E6-AB22-4DD74C74A100}" destId="{ED45E002-A715-43CA-9906-BEB7F91733D6}" srcOrd="1" destOrd="0" parTransId="{B2988112-4D61-48E2-A200-FDE8475ECA8F}" sibTransId="{B616F2B6-CE0E-481A-BDA5-AD1938C0B75B}"/>
    <dgm:cxn modelId="{303B28DF-D329-4DF2-B1B0-152165846CE0}" type="presOf" srcId="{586FE3DA-BA79-4CA3-B39A-B63FCFFAA0F9}" destId="{F0F2D078-F01C-4212-853D-AED86D2D1B66}" srcOrd="0" destOrd="0" presId="urn:microsoft.com/office/officeart/2008/layout/BendingPictureCaption"/>
    <dgm:cxn modelId="{2F42FAE0-B277-44DE-AE30-A17D6B809871}" type="presOf" srcId="{ED45E002-A715-43CA-9906-BEB7F91733D6}" destId="{43E45C0E-9B95-4125-8000-06B30E5FC073}" srcOrd="0" destOrd="0" presId="urn:microsoft.com/office/officeart/2008/layout/BendingPictureCaption"/>
    <dgm:cxn modelId="{D18363E6-8F97-499B-982F-14303D961060}" type="presOf" srcId="{04F95EA1-916C-470D-9740-AB0F64907A0B}" destId="{661DA055-562D-474C-89A4-8490B75CEAA8}" srcOrd="0" destOrd="0" presId="urn:microsoft.com/office/officeart/2008/layout/BendingPictureCaption"/>
    <dgm:cxn modelId="{BA8874EE-24D6-449D-B887-124B36B2CB95}" srcId="{A1B3534B-F753-46E6-AB22-4DD74C74A100}" destId="{586FE3DA-BA79-4CA3-B39A-B63FCFFAA0F9}" srcOrd="3" destOrd="0" parTransId="{D89B398D-BF71-42D4-8E05-925D037D8C8C}" sibTransId="{53715810-AB68-4120-A0A1-BF20894EAB82}"/>
    <dgm:cxn modelId="{45C58CEF-4BA5-4E16-9151-D6C05BA21216}" srcId="{A1B3534B-F753-46E6-AB22-4DD74C74A100}" destId="{2062EC86-304E-4805-896A-A040C6B0EEFB}" srcOrd="2" destOrd="0" parTransId="{A7C4B986-E7D5-47B6-8DC6-F49978AE0277}" sibTransId="{C7F9AC5C-2537-4327-9E9C-2A10249BFCA0}"/>
    <dgm:cxn modelId="{D87FA33F-46F9-4D74-B235-67B69CCE2BF3}" type="presParOf" srcId="{8966FE07-2D8C-4F5E-B531-4ED076AF5D27}" destId="{F473A85D-CA76-4E3A-BCAD-ACD51AE56F97}" srcOrd="0" destOrd="0" presId="urn:microsoft.com/office/officeart/2008/layout/BendingPictureCaption"/>
    <dgm:cxn modelId="{A9ECAC5A-97F7-403C-9DAE-F7868414B737}" type="presParOf" srcId="{F473A85D-CA76-4E3A-BCAD-ACD51AE56F97}" destId="{D60FE816-3E39-4346-9541-DE9013C0CD7F}" srcOrd="0" destOrd="0" presId="urn:microsoft.com/office/officeart/2008/layout/BendingPictureCaption"/>
    <dgm:cxn modelId="{B0632BC1-B478-49B6-94B0-927ED081772C}" type="presParOf" srcId="{F473A85D-CA76-4E3A-BCAD-ACD51AE56F97}" destId="{661DA055-562D-474C-89A4-8490B75CEAA8}" srcOrd="1" destOrd="0" presId="urn:microsoft.com/office/officeart/2008/layout/BendingPictureCaption"/>
    <dgm:cxn modelId="{11E39378-43C6-45BB-AB60-DBCAFB0CF3D6}" type="presParOf" srcId="{8966FE07-2D8C-4F5E-B531-4ED076AF5D27}" destId="{41264CFE-CFDC-4E75-AD2B-108E948158E2}" srcOrd="1" destOrd="0" presId="urn:microsoft.com/office/officeart/2008/layout/BendingPictureCaption"/>
    <dgm:cxn modelId="{6F2CE0F8-A292-4543-A564-784F88E1F70C}" type="presParOf" srcId="{8966FE07-2D8C-4F5E-B531-4ED076AF5D27}" destId="{E75785FC-FA01-4CCE-9731-5F62EEC62978}" srcOrd="2" destOrd="0" presId="urn:microsoft.com/office/officeart/2008/layout/BendingPictureCaption"/>
    <dgm:cxn modelId="{7BB4768C-EEF5-4D24-A440-B7803EE61553}" type="presParOf" srcId="{E75785FC-FA01-4CCE-9731-5F62EEC62978}" destId="{88BD178F-D8A5-4038-AB32-EB171CB24442}" srcOrd="0" destOrd="0" presId="urn:microsoft.com/office/officeart/2008/layout/BendingPictureCaption"/>
    <dgm:cxn modelId="{B0DDA2BB-99ED-461E-954F-FDE8C6BB2281}" type="presParOf" srcId="{E75785FC-FA01-4CCE-9731-5F62EEC62978}" destId="{43E45C0E-9B95-4125-8000-06B30E5FC073}" srcOrd="1" destOrd="0" presId="urn:microsoft.com/office/officeart/2008/layout/BendingPictureCaption"/>
    <dgm:cxn modelId="{35BDE300-37EB-44BC-8E5C-BF2BF24B9FCB}" type="presParOf" srcId="{8966FE07-2D8C-4F5E-B531-4ED076AF5D27}" destId="{68F5AA3E-9235-4465-87DD-787367D0AE7E}" srcOrd="3" destOrd="0" presId="urn:microsoft.com/office/officeart/2008/layout/BendingPictureCaption"/>
    <dgm:cxn modelId="{A0B9BD18-F421-4167-85D4-31117D4E5BBF}" type="presParOf" srcId="{8966FE07-2D8C-4F5E-B531-4ED076AF5D27}" destId="{7BF6BB17-4188-49D5-85DA-EE0E9910342F}" srcOrd="4" destOrd="0" presId="urn:microsoft.com/office/officeart/2008/layout/BendingPictureCaption"/>
    <dgm:cxn modelId="{4253D3F8-C5EC-4DCF-B237-2D98E2E5CB22}" type="presParOf" srcId="{7BF6BB17-4188-49D5-85DA-EE0E9910342F}" destId="{3950F79D-9A6C-40C2-BCB4-208FB67CFEF2}" srcOrd="0" destOrd="0" presId="urn:microsoft.com/office/officeart/2008/layout/BendingPictureCaption"/>
    <dgm:cxn modelId="{2F0FF8A5-8BBF-4FBB-BD14-6F4BE472A909}" type="presParOf" srcId="{7BF6BB17-4188-49D5-85DA-EE0E9910342F}" destId="{82532F62-78F8-4353-B5D9-71F96297137D}" srcOrd="1" destOrd="0" presId="urn:microsoft.com/office/officeart/2008/layout/BendingPictureCaption"/>
    <dgm:cxn modelId="{923513BB-119B-48F8-BBFE-C920D755D91D}" type="presParOf" srcId="{8966FE07-2D8C-4F5E-B531-4ED076AF5D27}" destId="{5E1BD5DB-BCB6-4F73-BA2C-3A4A9A751668}" srcOrd="5" destOrd="0" presId="urn:microsoft.com/office/officeart/2008/layout/BendingPictureCaption"/>
    <dgm:cxn modelId="{F78A41D3-8CD3-4705-9042-BD015715DBDC}" type="presParOf" srcId="{8966FE07-2D8C-4F5E-B531-4ED076AF5D27}" destId="{667D435D-9591-4C76-8267-601280F6DBC0}" srcOrd="6" destOrd="0" presId="urn:microsoft.com/office/officeart/2008/layout/BendingPictureCaption"/>
    <dgm:cxn modelId="{9AF9ACD2-3EA9-4D08-94B6-3885C8C031DF}" type="presParOf" srcId="{667D435D-9591-4C76-8267-601280F6DBC0}" destId="{8843B5AF-756E-43EC-B20E-8E43EE9C1DE7}" srcOrd="0" destOrd="0" presId="urn:microsoft.com/office/officeart/2008/layout/BendingPictureCaption"/>
    <dgm:cxn modelId="{763F2FED-6882-4A6E-ABFD-0D509D440595}" type="presParOf" srcId="{667D435D-9591-4C76-8267-601280F6DBC0}" destId="{F0F2D078-F01C-4212-853D-AED86D2D1B66}"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A04A2F7-FB45-4A17-9103-CCCC924B63C3}"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n-US"/>
        </a:p>
      </dgm:t>
    </dgm:pt>
    <dgm:pt modelId="{5483B900-F507-4D16-AFC0-AFA0AD5B68A9}">
      <dgm:prSet phldrT="[Text]"/>
      <dgm:spPr>
        <a:solidFill>
          <a:srgbClr val="C00000"/>
        </a:solidFill>
      </dgm:spPr>
      <dgm:t>
        <a:bodyPr/>
        <a:lstStyle/>
        <a:p>
          <a:r>
            <a:rPr lang="en-US" b="0" dirty="0" err="1">
              <a:solidFill>
                <a:schemeClr val="bg1"/>
              </a:solidFill>
            </a:rPr>
            <a:t>Garantija</a:t>
          </a:r>
          <a:r>
            <a:rPr lang="en-US" b="0" dirty="0">
              <a:solidFill>
                <a:schemeClr val="bg1"/>
              </a:solidFill>
            </a:rPr>
            <a:t> </a:t>
          </a:r>
          <a:r>
            <a:rPr lang="en-US" b="0" dirty="0" err="1">
              <a:solidFill>
                <a:schemeClr val="bg1"/>
              </a:solidFill>
            </a:rPr>
            <a:t>jauniešiem</a:t>
          </a:r>
          <a:endParaRPr lang="en-US" b="0" dirty="0">
            <a:solidFill>
              <a:schemeClr val="bg1"/>
            </a:solidFill>
          </a:endParaRPr>
        </a:p>
      </dgm:t>
    </dgm:pt>
    <dgm:pt modelId="{C86C97CE-908A-4069-AE78-10C50D9E64B8}" type="parTrans" cxnId="{FDA41E22-053F-4EE4-A5D7-659B9B113E6C}">
      <dgm:prSet/>
      <dgm:spPr/>
      <dgm:t>
        <a:bodyPr/>
        <a:lstStyle/>
        <a:p>
          <a:endParaRPr lang="en-US"/>
        </a:p>
      </dgm:t>
    </dgm:pt>
    <dgm:pt modelId="{0634F8F0-4B72-49BB-8190-D7D2102CF9CA}" type="sibTrans" cxnId="{FDA41E22-053F-4EE4-A5D7-659B9B113E6C}">
      <dgm:prSet/>
      <dgm:spPr/>
      <dgm:t>
        <a:bodyPr/>
        <a:lstStyle/>
        <a:p>
          <a:endParaRPr lang="en-US"/>
        </a:p>
      </dgm:t>
    </dgm:pt>
    <dgm:pt modelId="{AE1E4721-4536-4E53-B78E-F5EBDFE973C6}">
      <dgm:prSet phldrT="[Text]"/>
      <dgm:spPr>
        <a:solidFill>
          <a:srgbClr val="C00000"/>
        </a:solidFill>
      </dgm:spPr>
      <dgm:t>
        <a:bodyPr/>
        <a:lstStyle/>
        <a:p>
          <a:r>
            <a:rPr lang="en-US" dirty="0"/>
            <a:t>EURES</a:t>
          </a:r>
        </a:p>
      </dgm:t>
    </dgm:pt>
    <dgm:pt modelId="{AFD5F15A-E751-41F4-B350-823B4784BD88}" type="parTrans" cxnId="{2429AA98-8FC2-44C8-B507-FFF07C154296}">
      <dgm:prSet/>
      <dgm:spPr/>
      <dgm:t>
        <a:bodyPr/>
        <a:lstStyle/>
        <a:p>
          <a:endParaRPr lang="en-US"/>
        </a:p>
      </dgm:t>
    </dgm:pt>
    <dgm:pt modelId="{D5DAE98A-5702-4807-87A7-136835FB93B4}" type="sibTrans" cxnId="{2429AA98-8FC2-44C8-B507-FFF07C154296}">
      <dgm:prSet/>
      <dgm:spPr/>
      <dgm:t>
        <a:bodyPr/>
        <a:lstStyle/>
        <a:p>
          <a:endParaRPr lang="en-US"/>
        </a:p>
      </dgm:t>
    </dgm:pt>
    <dgm:pt modelId="{1B84C03F-BD1E-4A6C-A3EB-C26B2CDB2812}">
      <dgm:prSet phldrT="[Text]"/>
      <dgm:spPr>
        <a:solidFill>
          <a:srgbClr val="C00000"/>
        </a:solidFill>
      </dgm:spPr>
      <dgm:t>
        <a:bodyPr/>
        <a:lstStyle/>
        <a:p>
          <a:r>
            <a:rPr lang="en-US" dirty="0" err="1"/>
            <a:t>Programma</a:t>
          </a:r>
          <a:r>
            <a:rPr lang="en-US" dirty="0"/>
            <a:t> ERASMUS+</a:t>
          </a:r>
        </a:p>
      </dgm:t>
    </dgm:pt>
    <dgm:pt modelId="{4AD5834D-8F08-4CDE-BB40-677E7FC96790}" type="parTrans" cxnId="{B3E88B36-0C4B-4904-998D-E3BCDB308A19}">
      <dgm:prSet/>
      <dgm:spPr/>
      <dgm:t>
        <a:bodyPr/>
        <a:lstStyle/>
        <a:p>
          <a:endParaRPr lang="en-US"/>
        </a:p>
      </dgm:t>
    </dgm:pt>
    <dgm:pt modelId="{BA86DE20-EA8F-4EFE-A69A-F4633BB99DFA}" type="sibTrans" cxnId="{B3E88B36-0C4B-4904-998D-E3BCDB308A19}">
      <dgm:prSet/>
      <dgm:spPr/>
      <dgm:t>
        <a:bodyPr/>
        <a:lstStyle/>
        <a:p>
          <a:endParaRPr lang="en-US"/>
        </a:p>
      </dgm:t>
    </dgm:pt>
    <dgm:pt modelId="{3F66B546-3353-4E68-8541-5875D7D5CA93}">
      <dgm:prSet phldrT="[Text]"/>
      <dgm:spPr>
        <a:solidFill>
          <a:srgbClr val="C00000"/>
        </a:solidFill>
      </dgm:spPr>
      <dgm:t>
        <a:bodyPr/>
        <a:lstStyle/>
        <a:p>
          <a:r>
            <a:rPr lang="en-US" dirty="0" err="1"/>
            <a:t>Eiropas</a:t>
          </a:r>
          <a:r>
            <a:rPr lang="en-US" dirty="0"/>
            <a:t> </a:t>
          </a:r>
          <a:r>
            <a:rPr lang="en-US" dirty="0" err="1"/>
            <a:t>Solidaritātes</a:t>
          </a:r>
          <a:r>
            <a:rPr lang="en-US" dirty="0"/>
            <a:t> </a:t>
          </a:r>
          <a:r>
            <a:rPr lang="en-US" dirty="0" err="1"/>
            <a:t>korpuss</a:t>
          </a:r>
          <a:endParaRPr lang="en-US" dirty="0"/>
        </a:p>
      </dgm:t>
    </dgm:pt>
    <dgm:pt modelId="{5735C3E3-98D4-422C-8D47-4ED1B4131D30}" type="parTrans" cxnId="{3F8018AF-123A-413D-A6FE-87208F733243}">
      <dgm:prSet/>
      <dgm:spPr/>
      <dgm:t>
        <a:bodyPr/>
        <a:lstStyle/>
        <a:p>
          <a:endParaRPr lang="en-US"/>
        </a:p>
      </dgm:t>
    </dgm:pt>
    <dgm:pt modelId="{1D1FCD61-8120-423F-800E-51276E19DF87}" type="sibTrans" cxnId="{3F8018AF-123A-413D-A6FE-87208F733243}">
      <dgm:prSet/>
      <dgm:spPr/>
      <dgm:t>
        <a:bodyPr/>
        <a:lstStyle/>
        <a:p>
          <a:endParaRPr lang="en-US"/>
        </a:p>
      </dgm:t>
    </dgm:pt>
    <dgm:pt modelId="{D1130244-D42B-4FBD-A513-9F38156E3AF5}" type="pres">
      <dgm:prSet presAssocID="{3A04A2F7-FB45-4A17-9103-CCCC924B63C3}" presName="diagram" presStyleCnt="0">
        <dgm:presLayoutVars>
          <dgm:dir/>
        </dgm:presLayoutVars>
      </dgm:prSet>
      <dgm:spPr/>
    </dgm:pt>
    <dgm:pt modelId="{A97D8107-017B-4F71-B397-0F3A67F89CC8}" type="pres">
      <dgm:prSet presAssocID="{5483B900-F507-4D16-AFC0-AFA0AD5B68A9}" presName="composite" presStyleCnt="0"/>
      <dgm:spPr/>
    </dgm:pt>
    <dgm:pt modelId="{C4F7237E-5E33-4F25-A7C6-0C5735CA5DE2}" type="pres">
      <dgm:prSet presAssocID="{5483B900-F507-4D16-AFC0-AFA0AD5B68A9}" presName="Image" presStyleLbl="bgShp" presStyleIdx="0" presStyleCnt="4" custLinFactNeighborX="1863" custLinFactNeighborY="-2877"/>
      <dgm:spPr>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dgm:spPr>
    </dgm:pt>
    <dgm:pt modelId="{BFE00547-7D91-441D-9DCA-44A127E91104}" type="pres">
      <dgm:prSet presAssocID="{5483B900-F507-4D16-AFC0-AFA0AD5B68A9}" presName="Parent" presStyleLbl="node0" presStyleIdx="0" presStyleCnt="4">
        <dgm:presLayoutVars>
          <dgm:bulletEnabled val="1"/>
        </dgm:presLayoutVars>
      </dgm:prSet>
      <dgm:spPr/>
    </dgm:pt>
    <dgm:pt modelId="{9BBAB782-B510-4B01-8814-1AA2A7BC1321}" type="pres">
      <dgm:prSet presAssocID="{0634F8F0-4B72-49BB-8190-D7D2102CF9CA}" presName="sibTrans" presStyleCnt="0"/>
      <dgm:spPr/>
    </dgm:pt>
    <dgm:pt modelId="{B77CCFB2-561C-43EA-A298-A4FA6C078266}" type="pres">
      <dgm:prSet presAssocID="{AE1E4721-4536-4E53-B78E-F5EBDFE973C6}" presName="composite" presStyleCnt="0"/>
      <dgm:spPr/>
    </dgm:pt>
    <dgm:pt modelId="{E7843C9F-8C3E-416B-B267-8F089EBBC993}" type="pres">
      <dgm:prSet presAssocID="{AE1E4721-4536-4E53-B78E-F5EBDFE973C6}" presName="Image" presStyleLbl="bgShp"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l="-6000" r="-6000"/>
          </a:stretch>
        </a:blipFill>
        <a:ln>
          <a:solidFill>
            <a:schemeClr val="tx1"/>
          </a:solidFill>
        </a:ln>
      </dgm:spPr>
    </dgm:pt>
    <dgm:pt modelId="{CF204A7B-9FC3-40EF-93B9-97FEB18F3BA9}" type="pres">
      <dgm:prSet presAssocID="{AE1E4721-4536-4E53-B78E-F5EBDFE973C6}" presName="Parent" presStyleLbl="node0" presStyleIdx="1" presStyleCnt="4">
        <dgm:presLayoutVars>
          <dgm:bulletEnabled val="1"/>
        </dgm:presLayoutVars>
      </dgm:prSet>
      <dgm:spPr/>
    </dgm:pt>
    <dgm:pt modelId="{5D993E9A-B474-4BF0-9408-901CD02CDE92}" type="pres">
      <dgm:prSet presAssocID="{D5DAE98A-5702-4807-87A7-136835FB93B4}" presName="sibTrans" presStyleCnt="0"/>
      <dgm:spPr/>
    </dgm:pt>
    <dgm:pt modelId="{52FE83B6-52AA-4338-8CAD-F2F25D4D086B}" type="pres">
      <dgm:prSet presAssocID="{1B84C03F-BD1E-4A6C-A3EB-C26B2CDB2812}" presName="composite" presStyleCnt="0"/>
      <dgm:spPr/>
    </dgm:pt>
    <dgm:pt modelId="{99B07678-D303-4844-926B-7BEC24326CBC}" type="pres">
      <dgm:prSet presAssocID="{1B84C03F-BD1E-4A6C-A3EB-C26B2CDB2812}" presName="Image" presStyleLbl="bgShp"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l="-5000" r="-5000"/>
          </a:stretch>
        </a:blipFill>
        <a:ln>
          <a:solidFill>
            <a:schemeClr val="tx1"/>
          </a:solidFill>
        </a:ln>
      </dgm:spPr>
    </dgm:pt>
    <dgm:pt modelId="{77750A1C-A603-4501-A970-577A318CA0F2}" type="pres">
      <dgm:prSet presAssocID="{1B84C03F-BD1E-4A6C-A3EB-C26B2CDB2812}" presName="Parent" presStyleLbl="node0" presStyleIdx="2" presStyleCnt="4">
        <dgm:presLayoutVars>
          <dgm:bulletEnabled val="1"/>
        </dgm:presLayoutVars>
      </dgm:prSet>
      <dgm:spPr/>
    </dgm:pt>
    <dgm:pt modelId="{158E8728-F6F0-457F-9F46-4670A43C7377}" type="pres">
      <dgm:prSet presAssocID="{BA86DE20-EA8F-4EFE-A69A-F4633BB99DFA}" presName="sibTrans" presStyleCnt="0"/>
      <dgm:spPr/>
    </dgm:pt>
    <dgm:pt modelId="{49FEE888-ABAA-44ED-BDFB-840DF6B0373A}" type="pres">
      <dgm:prSet presAssocID="{3F66B546-3353-4E68-8541-5875D7D5CA93}" presName="composite" presStyleCnt="0"/>
      <dgm:spPr/>
    </dgm:pt>
    <dgm:pt modelId="{6A46E911-F4E9-4148-A02B-E55EE38ED28C}" type="pres">
      <dgm:prSet presAssocID="{3F66B546-3353-4E68-8541-5875D7D5CA93}" presName="Image" presStyleLbl="bgShp" presStyleIdx="3" presStyleCnt="4"/>
      <dgm:spPr>
        <a:blipFill>
          <a:blip xmlns:r="http://schemas.openxmlformats.org/officeDocument/2006/relationships" r:embed="rId4">
            <a:extLst>
              <a:ext uri="{28A0092B-C50C-407E-A947-70E740481C1C}">
                <a14:useLocalDpi xmlns:a14="http://schemas.microsoft.com/office/drawing/2010/main" val="0"/>
              </a:ext>
            </a:extLst>
          </a:blip>
          <a:srcRect/>
          <a:stretch>
            <a:fillRect l="-6000" r="-6000"/>
          </a:stretch>
        </a:blipFill>
        <a:ln>
          <a:solidFill>
            <a:schemeClr val="tx1"/>
          </a:solidFill>
        </a:ln>
      </dgm:spPr>
    </dgm:pt>
    <dgm:pt modelId="{B12E3613-BF4C-4FCB-A5ED-EEA2B050432E}" type="pres">
      <dgm:prSet presAssocID="{3F66B546-3353-4E68-8541-5875D7D5CA93}" presName="Parent" presStyleLbl="node0" presStyleIdx="3" presStyleCnt="4">
        <dgm:presLayoutVars>
          <dgm:bulletEnabled val="1"/>
        </dgm:presLayoutVars>
      </dgm:prSet>
      <dgm:spPr/>
    </dgm:pt>
  </dgm:ptLst>
  <dgm:cxnLst>
    <dgm:cxn modelId="{FDA41E22-053F-4EE4-A5D7-659B9B113E6C}" srcId="{3A04A2F7-FB45-4A17-9103-CCCC924B63C3}" destId="{5483B900-F507-4D16-AFC0-AFA0AD5B68A9}" srcOrd="0" destOrd="0" parTransId="{C86C97CE-908A-4069-AE78-10C50D9E64B8}" sibTransId="{0634F8F0-4B72-49BB-8190-D7D2102CF9CA}"/>
    <dgm:cxn modelId="{885FDA2D-D08A-447D-9CA8-12825D3595AA}" type="presOf" srcId="{1B84C03F-BD1E-4A6C-A3EB-C26B2CDB2812}" destId="{77750A1C-A603-4501-A970-577A318CA0F2}" srcOrd="0" destOrd="0" presId="urn:microsoft.com/office/officeart/2008/layout/BendingPictureCaption"/>
    <dgm:cxn modelId="{B3E88B36-0C4B-4904-998D-E3BCDB308A19}" srcId="{3A04A2F7-FB45-4A17-9103-CCCC924B63C3}" destId="{1B84C03F-BD1E-4A6C-A3EB-C26B2CDB2812}" srcOrd="2" destOrd="0" parTransId="{4AD5834D-8F08-4CDE-BB40-677E7FC96790}" sibTransId="{BA86DE20-EA8F-4EFE-A69A-F4633BB99DFA}"/>
    <dgm:cxn modelId="{34317077-0112-4F19-A477-EF1BA3EBFFD4}" type="presOf" srcId="{3F66B546-3353-4E68-8541-5875D7D5CA93}" destId="{B12E3613-BF4C-4FCB-A5ED-EEA2B050432E}" srcOrd="0" destOrd="0" presId="urn:microsoft.com/office/officeart/2008/layout/BendingPictureCaption"/>
    <dgm:cxn modelId="{0D93DC57-862E-4DB7-9196-93C272FFD8FA}" type="presOf" srcId="{3A04A2F7-FB45-4A17-9103-CCCC924B63C3}" destId="{D1130244-D42B-4FBD-A513-9F38156E3AF5}" srcOrd="0" destOrd="0" presId="urn:microsoft.com/office/officeart/2008/layout/BendingPictureCaption"/>
    <dgm:cxn modelId="{E8797F7A-56AA-4222-8B66-384016374521}" type="presOf" srcId="{AE1E4721-4536-4E53-B78E-F5EBDFE973C6}" destId="{CF204A7B-9FC3-40EF-93B9-97FEB18F3BA9}" srcOrd="0" destOrd="0" presId="urn:microsoft.com/office/officeart/2008/layout/BendingPictureCaption"/>
    <dgm:cxn modelId="{2429AA98-8FC2-44C8-B507-FFF07C154296}" srcId="{3A04A2F7-FB45-4A17-9103-CCCC924B63C3}" destId="{AE1E4721-4536-4E53-B78E-F5EBDFE973C6}" srcOrd="1" destOrd="0" parTransId="{AFD5F15A-E751-41F4-B350-823B4784BD88}" sibTransId="{D5DAE98A-5702-4807-87A7-136835FB93B4}"/>
    <dgm:cxn modelId="{3F8018AF-123A-413D-A6FE-87208F733243}" srcId="{3A04A2F7-FB45-4A17-9103-CCCC924B63C3}" destId="{3F66B546-3353-4E68-8541-5875D7D5CA93}" srcOrd="3" destOrd="0" parTransId="{5735C3E3-98D4-422C-8D47-4ED1B4131D30}" sibTransId="{1D1FCD61-8120-423F-800E-51276E19DF87}"/>
    <dgm:cxn modelId="{1A8DE8E4-BE82-4D00-BC21-7210A9B07F70}" type="presOf" srcId="{5483B900-F507-4D16-AFC0-AFA0AD5B68A9}" destId="{BFE00547-7D91-441D-9DCA-44A127E91104}" srcOrd="0" destOrd="0" presId="urn:microsoft.com/office/officeart/2008/layout/BendingPictureCaption"/>
    <dgm:cxn modelId="{A6654153-418D-47FF-A6B9-2BAC9373D40F}" type="presParOf" srcId="{D1130244-D42B-4FBD-A513-9F38156E3AF5}" destId="{A97D8107-017B-4F71-B397-0F3A67F89CC8}" srcOrd="0" destOrd="0" presId="urn:microsoft.com/office/officeart/2008/layout/BendingPictureCaption"/>
    <dgm:cxn modelId="{75E40EB5-25B4-4C46-9BD6-04C05A15C323}" type="presParOf" srcId="{A97D8107-017B-4F71-B397-0F3A67F89CC8}" destId="{C4F7237E-5E33-4F25-A7C6-0C5735CA5DE2}" srcOrd="0" destOrd="0" presId="urn:microsoft.com/office/officeart/2008/layout/BendingPictureCaption"/>
    <dgm:cxn modelId="{5D675BEE-E41A-43BD-8358-79FF0A55530A}" type="presParOf" srcId="{A97D8107-017B-4F71-B397-0F3A67F89CC8}" destId="{BFE00547-7D91-441D-9DCA-44A127E91104}" srcOrd="1" destOrd="0" presId="urn:microsoft.com/office/officeart/2008/layout/BendingPictureCaption"/>
    <dgm:cxn modelId="{37378141-9A27-4172-81B7-ADCD03ABBD68}" type="presParOf" srcId="{D1130244-D42B-4FBD-A513-9F38156E3AF5}" destId="{9BBAB782-B510-4B01-8814-1AA2A7BC1321}" srcOrd="1" destOrd="0" presId="urn:microsoft.com/office/officeart/2008/layout/BendingPictureCaption"/>
    <dgm:cxn modelId="{6E556F39-5670-44CF-BB34-4E263AADFE02}" type="presParOf" srcId="{D1130244-D42B-4FBD-A513-9F38156E3AF5}" destId="{B77CCFB2-561C-43EA-A298-A4FA6C078266}" srcOrd="2" destOrd="0" presId="urn:microsoft.com/office/officeart/2008/layout/BendingPictureCaption"/>
    <dgm:cxn modelId="{64531755-9151-4A8B-912B-9C6D5693CDD6}" type="presParOf" srcId="{B77CCFB2-561C-43EA-A298-A4FA6C078266}" destId="{E7843C9F-8C3E-416B-B267-8F089EBBC993}" srcOrd="0" destOrd="0" presId="urn:microsoft.com/office/officeart/2008/layout/BendingPictureCaption"/>
    <dgm:cxn modelId="{C908DEEC-0EBB-4C34-9ECE-E55E7281AE24}" type="presParOf" srcId="{B77CCFB2-561C-43EA-A298-A4FA6C078266}" destId="{CF204A7B-9FC3-40EF-93B9-97FEB18F3BA9}" srcOrd="1" destOrd="0" presId="urn:microsoft.com/office/officeart/2008/layout/BendingPictureCaption"/>
    <dgm:cxn modelId="{BA60016F-58C0-4207-B335-9DF0EB7DEC4B}" type="presParOf" srcId="{D1130244-D42B-4FBD-A513-9F38156E3AF5}" destId="{5D993E9A-B474-4BF0-9408-901CD02CDE92}" srcOrd="3" destOrd="0" presId="urn:microsoft.com/office/officeart/2008/layout/BendingPictureCaption"/>
    <dgm:cxn modelId="{A490D483-A481-4038-82DD-90E68CCB7DDD}" type="presParOf" srcId="{D1130244-D42B-4FBD-A513-9F38156E3AF5}" destId="{52FE83B6-52AA-4338-8CAD-F2F25D4D086B}" srcOrd="4" destOrd="0" presId="urn:microsoft.com/office/officeart/2008/layout/BendingPictureCaption"/>
    <dgm:cxn modelId="{CDF306D5-578B-49F5-80FD-13B2B7D0542F}" type="presParOf" srcId="{52FE83B6-52AA-4338-8CAD-F2F25D4D086B}" destId="{99B07678-D303-4844-926B-7BEC24326CBC}" srcOrd="0" destOrd="0" presId="urn:microsoft.com/office/officeart/2008/layout/BendingPictureCaption"/>
    <dgm:cxn modelId="{FBF1F7BA-CFD8-42E8-9D02-C682E377B4A3}" type="presParOf" srcId="{52FE83B6-52AA-4338-8CAD-F2F25D4D086B}" destId="{77750A1C-A603-4501-A970-577A318CA0F2}" srcOrd="1" destOrd="0" presId="urn:microsoft.com/office/officeart/2008/layout/BendingPictureCaption"/>
    <dgm:cxn modelId="{0129E22A-290D-4DE5-AF55-F75ABEB9CDCD}" type="presParOf" srcId="{D1130244-D42B-4FBD-A513-9F38156E3AF5}" destId="{158E8728-F6F0-457F-9F46-4670A43C7377}" srcOrd="5" destOrd="0" presId="urn:microsoft.com/office/officeart/2008/layout/BendingPictureCaption"/>
    <dgm:cxn modelId="{EBA13945-1383-43ED-B769-BD1DC17B95B0}" type="presParOf" srcId="{D1130244-D42B-4FBD-A513-9F38156E3AF5}" destId="{49FEE888-ABAA-44ED-BDFB-840DF6B0373A}" srcOrd="6" destOrd="0" presId="urn:microsoft.com/office/officeart/2008/layout/BendingPictureCaption"/>
    <dgm:cxn modelId="{A3558CED-407A-414A-BF20-B2DDECD4765E}" type="presParOf" srcId="{49FEE888-ABAA-44ED-BDFB-840DF6B0373A}" destId="{6A46E911-F4E9-4148-A02B-E55EE38ED28C}" srcOrd="0" destOrd="0" presId="urn:microsoft.com/office/officeart/2008/layout/BendingPictureCaption"/>
    <dgm:cxn modelId="{8B0F1F72-2CB7-45D9-BF0D-7BF532CF5FFD}" type="presParOf" srcId="{49FEE888-ABAA-44ED-BDFB-840DF6B0373A}" destId="{B12E3613-BF4C-4FCB-A5ED-EEA2B050432E}"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A04A2F7-FB45-4A17-9103-CCCC924B63C3}"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n-US"/>
        </a:p>
      </dgm:t>
    </dgm:pt>
    <dgm:pt modelId="{5483B900-F507-4D16-AFC0-AFA0AD5B68A9}">
      <dgm:prSet phldrT="[Text]"/>
      <dgm:spPr>
        <a:solidFill>
          <a:srgbClr val="C00000"/>
        </a:solidFill>
      </dgm:spPr>
      <dgm:t>
        <a:bodyPr/>
        <a:lstStyle/>
        <a:p>
          <a:r>
            <a:rPr lang="en-US" b="0" dirty="0" err="1">
              <a:solidFill>
                <a:schemeClr val="bg1"/>
              </a:solidFill>
            </a:rPr>
            <a:t>DiscoverEU</a:t>
          </a:r>
          <a:endParaRPr lang="en-US" b="0" dirty="0">
            <a:solidFill>
              <a:schemeClr val="bg1"/>
            </a:solidFill>
          </a:endParaRPr>
        </a:p>
      </dgm:t>
    </dgm:pt>
    <dgm:pt modelId="{C86C97CE-908A-4069-AE78-10C50D9E64B8}" type="parTrans" cxnId="{FDA41E22-053F-4EE4-A5D7-659B9B113E6C}">
      <dgm:prSet/>
      <dgm:spPr/>
      <dgm:t>
        <a:bodyPr/>
        <a:lstStyle/>
        <a:p>
          <a:endParaRPr lang="en-US"/>
        </a:p>
      </dgm:t>
    </dgm:pt>
    <dgm:pt modelId="{0634F8F0-4B72-49BB-8190-D7D2102CF9CA}" type="sibTrans" cxnId="{FDA41E22-053F-4EE4-A5D7-659B9B113E6C}">
      <dgm:prSet/>
      <dgm:spPr/>
      <dgm:t>
        <a:bodyPr/>
        <a:lstStyle/>
        <a:p>
          <a:endParaRPr lang="en-US"/>
        </a:p>
      </dgm:t>
    </dgm:pt>
    <dgm:pt modelId="{1B84C03F-BD1E-4A6C-A3EB-C26B2CDB2812}">
      <dgm:prSet phldrT="[Text]"/>
      <dgm:spPr>
        <a:solidFill>
          <a:srgbClr val="C00000"/>
        </a:solidFill>
      </dgm:spPr>
      <dgm:t>
        <a:bodyPr/>
        <a:lstStyle/>
        <a:p>
          <a:r>
            <a:rPr lang="en-US"/>
            <a:t>Veselības aprūpe</a:t>
          </a:r>
          <a:endParaRPr lang="en-US" dirty="0"/>
        </a:p>
      </dgm:t>
    </dgm:pt>
    <dgm:pt modelId="{4AD5834D-8F08-4CDE-BB40-677E7FC96790}" type="parTrans" cxnId="{B3E88B36-0C4B-4904-998D-E3BCDB308A19}">
      <dgm:prSet/>
      <dgm:spPr/>
      <dgm:t>
        <a:bodyPr/>
        <a:lstStyle/>
        <a:p>
          <a:endParaRPr lang="en-US"/>
        </a:p>
      </dgm:t>
    </dgm:pt>
    <dgm:pt modelId="{BA86DE20-EA8F-4EFE-A69A-F4633BB99DFA}" type="sibTrans" cxnId="{B3E88B36-0C4B-4904-998D-E3BCDB308A19}">
      <dgm:prSet/>
      <dgm:spPr/>
      <dgm:t>
        <a:bodyPr/>
        <a:lstStyle/>
        <a:p>
          <a:endParaRPr lang="en-US"/>
        </a:p>
      </dgm:t>
    </dgm:pt>
    <dgm:pt modelId="{3F66B546-3353-4E68-8541-5875D7D5CA93}">
      <dgm:prSet phldrT="[Text]"/>
      <dgm:spPr>
        <a:solidFill>
          <a:srgbClr val="C00000"/>
        </a:solidFill>
      </dgm:spPr>
      <dgm:t>
        <a:bodyPr/>
        <a:lstStyle/>
        <a:p>
          <a:r>
            <a:rPr lang="en-US"/>
            <a:t>Pasažieru tiesības</a:t>
          </a:r>
          <a:endParaRPr lang="en-US" dirty="0"/>
        </a:p>
      </dgm:t>
    </dgm:pt>
    <dgm:pt modelId="{5735C3E3-98D4-422C-8D47-4ED1B4131D30}" type="parTrans" cxnId="{3F8018AF-123A-413D-A6FE-87208F733243}">
      <dgm:prSet/>
      <dgm:spPr/>
      <dgm:t>
        <a:bodyPr/>
        <a:lstStyle/>
        <a:p>
          <a:endParaRPr lang="en-US"/>
        </a:p>
      </dgm:t>
    </dgm:pt>
    <dgm:pt modelId="{1D1FCD61-8120-423F-800E-51276E19DF87}" type="sibTrans" cxnId="{3F8018AF-123A-413D-A6FE-87208F733243}">
      <dgm:prSet/>
      <dgm:spPr/>
      <dgm:t>
        <a:bodyPr/>
        <a:lstStyle/>
        <a:p>
          <a:endParaRPr lang="en-US"/>
        </a:p>
      </dgm:t>
    </dgm:pt>
    <dgm:pt modelId="{41FD48AF-82EF-4C3D-8B83-73D2189AF7F5}">
      <dgm:prSet phldrT="[Text]"/>
      <dgm:spPr>
        <a:solidFill>
          <a:srgbClr val="C00000"/>
        </a:solidFill>
      </dgm:spPr>
      <dgm:t>
        <a:bodyPr/>
        <a:lstStyle/>
        <a:p>
          <a:r>
            <a:rPr lang="lv-LV" b="0" dirty="0">
              <a:solidFill>
                <a:schemeClr val="bg1"/>
              </a:solidFill>
            </a:rPr>
            <a:t>Piekļuve digitālajiem abonementiem</a:t>
          </a:r>
          <a:endParaRPr lang="en-US" b="0" dirty="0"/>
        </a:p>
      </dgm:t>
    </dgm:pt>
    <dgm:pt modelId="{9B4CE36B-CE16-442A-8727-ACCE4EB8B310}" type="parTrans" cxnId="{A10EDF5C-E319-484F-9B6D-668168CB1643}">
      <dgm:prSet/>
      <dgm:spPr/>
      <dgm:t>
        <a:bodyPr/>
        <a:lstStyle/>
        <a:p>
          <a:endParaRPr lang="en-US"/>
        </a:p>
      </dgm:t>
    </dgm:pt>
    <dgm:pt modelId="{59A4EF1F-042C-4FE0-8FEB-1C416B2320D3}" type="sibTrans" cxnId="{A10EDF5C-E319-484F-9B6D-668168CB1643}">
      <dgm:prSet/>
      <dgm:spPr/>
      <dgm:t>
        <a:bodyPr/>
        <a:lstStyle/>
        <a:p>
          <a:endParaRPr lang="en-US"/>
        </a:p>
      </dgm:t>
    </dgm:pt>
    <dgm:pt modelId="{AE1E4721-4536-4E53-B78E-F5EBDFE973C6}">
      <dgm:prSet phldrT="[Text]"/>
      <dgm:spPr>
        <a:solidFill>
          <a:srgbClr val="C00000"/>
        </a:solidFill>
      </dgm:spPr>
      <dgm:t>
        <a:bodyPr/>
        <a:lstStyle/>
        <a:p>
          <a:r>
            <a:rPr lang="en-US" b="0"/>
            <a:t>Viesabonēšana par brīvu</a:t>
          </a:r>
          <a:endParaRPr lang="en-US" b="0" dirty="0"/>
        </a:p>
      </dgm:t>
    </dgm:pt>
    <dgm:pt modelId="{D5DAE98A-5702-4807-87A7-136835FB93B4}" type="sibTrans" cxnId="{2429AA98-8FC2-44C8-B507-FFF07C154296}">
      <dgm:prSet/>
      <dgm:spPr/>
      <dgm:t>
        <a:bodyPr/>
        <a:lstStyle/>
        <a:p>
          <a:endParaRPr lang="en-US"/>
        </a:p>
      </dgm:t>
    </dgm:pt>
    <dgm:pt modelId="{AFD5F15A-E751-41F4-B350-823B4784BD88}" type="parTrans" cxnId="{2429AA98-8FC2-44C8-B507-FFF07C154296}">
      <dgm:prSet/>
      <dgm:spPr/>
      <dgm:t>
        <a:bodyPr/>
        <a:lstStyle/>
        <a:p>
          <a:endParaRPr lang="en-US"/>
        </a:p>
      </dgm:t>
    </dgm:pt>
    <dgm:pt modelId="{D1130244-D42B-4FBD-A513-9F38156E3AF5}" type="pres">
      <dgm:prSet presAssocID="{3A04A2F7-FB45-4A17-9103-CCCC924B63C3}" presName="diagram" presStyleCnt="0">
        <dgm:presLayoutVars>
          <dgm:dir/>
        </dgm:presLayoutVars>
      </dgm:prSet>
      <dgm:spPr/>
    </dgm:pt>
    <dgm:pt modelId="{A97D8107-017B-4F71-B397-0F3A67F89CC8}" type="pres">
      <dgm:prSet presAssocID="{5483B900-F507-4D16-AFC0-AFA0AD5B68A9}" presName="composite" presStyleCnt="0"/>
      <dgm:spPr/>
    </dgm:pt>
    <dgm:pt modelId="{C4F7237E-5E33-4F25-A7C6-0C5735CA5DE2}" type="pres">
      <dgm:prSet presAssocID="{5483B900-F507-4D16-AFC0-AFA0AD5B68A9}" presName="Image" presStyleLbl="bgShp" presStyleIdx="0" presStyleCnt="5" custScaleY="102182"/>
      <dgm:spPr>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dgm:spPr>
    </dgm:pt>
    <dgm:pt modelId="{BFE00547-7D91-441D-9DCA-44A127E91104}" type="pres">
      <dgm:prSet presAssocID="{5483B900-F507-4D16-AFC0-AFA0AD5B68A9}" presName="Parent" presStyleLbl="node0" presStyleIdx="0" presStyleCnt="5">
        <dgm:presLayoutVars>
          <dgm:bulletEnabled val="1"/>
        </dgm:presLayoutVars>
      </dgm:prSet>
      <dgm:spPr/>
    </dgm:pt>
    <dgm:pt modelId="{9BBAB782-B510-4B01-8814-1AA2A7BC1321}" type="pres">
      <dgm:prSet presAssocID="{0634F8F0-4B72-49BB-8190-D7D2102CF9CA}" presName="sibTrans" presStyleCnt="0"/>
      <dgm:spPr/>
    </dgm:pt>
    <dgm:pt modelId="{B77CCFB2-561C-43EA-A298-A4FA6C078266}" type="pres">
      <dgm:prSet presAssocID="{AE1E4721-4536-4E53-B78E-F5EBDFE973C6}" presName="composite" presStyleCnt="0"/>
      <dgm:spPr/>
    </dgm:pt>
    <dgm:pt modelId="{E7843C9F-8C3E-416B-B267-8F089EBBC993}" type="pres">
      <dgm:prSet presAssocID="{AE1E4721-4536-4E53-B78E-F5EBDFE973C6}" presName="Image" presStyleLbl="bgShp" presStyleIdx="1" presStyleCnt="5"/>
      <dgm:spPr>
        <a:blipFill>
          <a:blip xmlns:r="http://schemas.openxmlformats.org/officeDocument/2006/relationships" r:embed="rId2">
            <a:extLst>
              <a:ext uri="{28A0092B-C50C-407E-A947-70E740481C1C}">
                <a14:useLocalDpi xmlns:a14="http://schemas.microsoft.com/office/drawing/2010/main" val="0"/>
              </a:ext>
            </a:extLst>
          </a:blip>
          <a:srcRect/>
          <a:stretch>
            <a:fillRect l="-5000" r="-5000"/>
          </a:stretch>
        </a:blipFill>
        <a:ln>
          <a:solidFill>
            <a:schemeClr val="tx1"/>
          </a:solidFill>
        </a:ln>
      </dgm:spPr>
    </dgm:pt>
    <dgm:pt modelId="{CF204A7B-9FC3-40EF-93B9-97FEB18F3BA9}" type="pres">
      <dgm:prSet presAssocID="{AE1E4721-4536-4E53-B78E-F5EBDFE973C6}" presName="Parent" presStyleLbl="node0" presStyleIdx="1" presStyleCnt="5">
        <dgm:presLayoutVars>
          <dgm:bulletEnabled val="1"/>
        </dgm:presLayoutVars>
      </dgm:prSet>
      <dgm:spPr/>
    </dgm:pt>
    <dgm:pt modelId="{5D993E9A-B474-4BF0-9408-901CD02CDE92}" type="pres">
      <dgm:prSet presAssocID="{D5DAE98A-5702-4807-87A7-136835FB93B4}" presName="sibTrans" presStyleCnt="0"/>
      <dgm:spPr/>
    </dgm:pt>
    <dgm:pt modelId="{52FE83B6-52AA-4338-8CAD-F2F25D4D086B}" type="pres">
      <dgm:prSet presAssocID="{1B84C03F-BD1E-4A6C-A3EB-C26B2CDB2812}" presName="composite" presStyleCnt="0"/>
      <dgm:spPr/>
    </dgm:pt>
    <dgm:pt modelId="{99B07678-D303-4844-926B-7BEC24326CBC}" type="pres">
      <dgm:prSet presAssocID="{1B84C03F-BD1E-4A6C-A3EB-C26B2CDB2812}" presName="Image" presStyleLbl="bgShp" presStyleIdx="2" presStyleCnt="5"/>
      <dgm:spPr>
        <a:blipFill>
          <a:blip xmlns:r="http://schemas.openxmlformats.org/officeDocument/2006/relationships" r:embed="rId3">
            <a:extLst>
              <a:ext uri="{28A0092B-C50C-407E-A947-70E740481C1C}">
                <a14:useLocalDpi xmlns:a14="http://schemas.microsoft.com/office/drawing/2010/main" val="0"/>
              </a:ext>
            </a:extLst>
          </a:blip>
          <a:srcRect/>
          <a:stretch>
            <a:fillRect l="-16000" r="-16000"/>
          </a:stretch>
        </a:blipFill>
        <a:ln>
          <a:solidFill>
            <a:schemeClr val="tx1"/>
          </a:solidFill>
        </a:ln>
      </dgm:spPr>
    </dgm:pt>
    <dgm:pt modelId="{77750A1C-A603-4501-A970-577A318CA0F2}" type="pres">
      <dgm:prSet presAssocID="{1B84C03F-BD1E-4A6C-A3EB-C26B2CDB2812}" presName="Parent" presStyleLbl="node0" presStyleIdx="2" presStyleCnt="5">
        <dgm:presLayoutVars>
          <dgm:bulletEnabled val="1"/>
        </dgm:presLayoutVars>
      </dgm:prSet>
      <dgm:spPr/>
    </dgm:pt>
    <dgm:pt modelId="{158E8728-F6F0-457F-9F46-4670A43C7377}" type="pres">
      <dgm:prSet presAssocID="{BA86DE20-EA8F-4EFE-A69A-F4633BB99DFA}" presName="sibTrans" presStyleCnt="0"/>
      <dgm:spPr/>
    </dgm:pt>
    <dgm:pt modelId="{49FEE888-ABAA-44ED-BDFB-840DF6B0373A}" type="pres">
      <dgm:prSet presAssocID="{3F66B546-3353-4E68-8541-5875D7D5CA93}" presName="composite" presStyleCnt="0"/>
      <dgm:spPr/>
    </dgm:pt>
    <dgm:pt modelId="{6A46E911-F4E9-4148-A02B-E55EE38ED28C}" type="pres">
      <dgm:prSet presAssocID="{3F66B546-3353-4E68-8541-5875D7D5CA93}" presName="Image" presStyleLbl="bgShp" presStyleIdx="3" presStyleCnt="5"/>
      <dgm:spPr>
        <a:blipFill>
          <a:blip xmlns:r="http://schemas.openxmlformats.org/officeDocument/2006/relationships" r:embed="rId4">
            <a:extLst>
              <a:ext uri="{28A0092B-C50C-407E-A947-70E740481C1C}">
                <a14:useLocalDpi xmlns:a14="http://schemas.microsoft.com/office/drawing/2010/main" val="0"/>
              </a:ext>
            </a:extLst>
          </a:blip>
          <a:srcRect/>
          <a:stretch>
            <a:fillRect l="-7000" r="-7000"/>
          </a:stretch>
        </a:blipFill>
        <a:ln>
          <a:solidFill>
            <a:schemeClr val="tx1"/>
          </a:solidFill>
        </a:ln>
      </dgm:spPr>
    </dgm:pt>
    <dgm:pt modelId="{B12E3613-BF4C-4FCB-A5ED-EEA2B050432E}" type="pres">
      <dgm:prSet presAssocID="{3F66B546-3353-4E68-8541-5875D7D5CA93}" presName="Parent" presStyleLbl="node0" presStyleIdx="3" presStyleCnt="5">
        <dgm:presLayoutVars>
          <dgm:bulletEnabled val="1"/>
        </dgm:presLayoutVars>
      </dgm:prSet>
      <dgm:spPr/>
    </dgm:pt>
    <dgm:pt modelId="{9873AD3A-EC2B-4CD3-B149-3B5EE1979270}" type="pres">
      <dgm:prSet presAssocID="{1D1FCD61-8120-423F-800E-51276E19DF87}" presName="sibTrans" presStyleCnt="0"/>
      <dgm:spPr/>
    </dgm:pt>
    <dgm:pt modelId="{63A7C0DD-8C94-431D-99B1-0150EFD00563}" type="pres">
      <dgm:prSet presAssocID="{41FD48AF-82EF-4C3D-8B83-73D2189AF7F5}" presName="composite" presStyleCnt="0"/>
      <dgm:spPr/>
    </dgm:pt>
    <dgm:pt modelId="{B3E90C2C-69B7-4CB0-9087-59A5D2830EDB}" type="pres">
      <dgm:prSet presAssocID="{41FD48AF-82EF-4C3D-8B83-73D2189AF7F5}" presName="Image" presStyleLbl="bgShp" presStyleIdx="4" presStyleCnt="5"/>
      <dgm:spPr>
        <a:blipFill>
          <a:blip xmlns:r="http://schemas.openxmlformats.org/officeDocument/2006/relationships" r:embed="rId5">
            <a:extLst>
              <a:ext uri="{28A0092B-C50C-407E-A947-70E740481C1C}">
                <a14:useLocalDpi xmlns:a14="http://schemas.microsoft.com/office/drawing/2010/main" val="0"/>
              </a:ext>
            </a:extLst>
          </a:blip>
          <a:srcRect/>
          <a:stretch>
            <a:fillRect l="-5000" r="-5000"/>
          </a:stretch>
        </a:blipFill>
        <a:ln>
          <a:solidFill>
            <a:schemeClr val="tx1"/>
          </a:solidFill>
        </a:ln>
      </dgm:spPr>
    </dgm:pt>
    <dgm:pt modelId="{A1FC47BF-2FF4-4B91-9DD8-BD1B1AC602DB}" type="pres">
      <dgm:prSet presAssocID="{41FD48AF-82EF-4C3D-8B83-73D2189AF7F5}" presName="Parent" presStyleLbl="node0" presStyleIdx="4" presStyleCnt="5">
        <dgm:presLayoutVars>
          <dgm:bulletEnabled val="1"/>
        </dgm:presLayoutVars>
      </dgm:prSet>
      <dgm:spPr/>
    </dgm:pt>
  </dgm:ptLst>
  <dgm:cxnLst>
    <dgm:cxn modelId="{FDA41E22-053F-4EE4-A5D7-659B9B113E6C}" srcId="{3A04A2F7-FB45-4A17-9103-CCCC924B63C3}" destId="{5483B900-F507-4D16-AFC0-AFA0AD5B68A9}" srcOrd="0" destOrd="0" parTransId="{C86C97CE-908A-4069-AE78-10C50D9E64B8}" sibTransId="{0634F8F0-4B72-49BB-8190-D7D2102CF9CA}"/>
    <dgm:cxn modelId="{885FDA2D-D08A-447D-9CA8-12825D3595AA}" type="presOf" srcId="{1B84C03F-BD1E-4A6C-A3EB-C26B2CDB2812}" destId="{77750A1C-A603-4501-A970-577A318CA0F2}" srcOrd="0" destOrd="0" presId="urn:microsoft.com/office/officeart/2008/layout/BendingPictureCaption"/>
    <dgm:cxn modelId="{B3E88B36-0C4B-4904-998D-E3BCDB308A19}" srcId="{3A04A2F7-FB45-4A17-9103-CCCC924B63C3}" destId="{1B84C03F-BD1E-4A6C-A3EB-C26B2CDB2812}" srcOrd="2" destOrd="0" parTransId="{4AD5834D-8F08-4CDE-BB40-677E7FC96790}" sibTransId="{BA86DE20-EA8F-4EFE-A69A-F4633BB99DFA}"/>
    <dgm:cxn modelId="{A10EDF5C-E319-484F-9B6D-668168CB1643}" srcId="{3A04A2F7-FB45-4A17-9103-CCCC924B63C3}" destId="{41FD48AF-82EF-4C3D-8B83-73D2189AF7F5}" srcOrd="4" destOrd="0" parTransId="{9B4CE36B-CE16-442A-8727-ACCE4EB8B310}" sibTransId="{59A4EF1F-042C-4FE0-8FEB-1C416B2320D3}"/>
    <dgm:cxn modelId="{81A91552-C3C3-44BA-9007-0A45F3D96AB2}" type="presOf" srcId="{41FD48AF-82EF-4C3D-8B83-73D2189AF7F5}" destId="{A1FC47BF-2FF4-4B91-9DD8-BD1B1AC602DB}" srcOrd="0" destOrd="0" presId="urn:microsoft.com/office/officeart/2008/layout/BendingPictureCaption"/>
    <dgm:cxn modelId="{34317077-0112-4F19-A477-EF1BA3EBFFD4}" type="presOf" srcId="{3F66B546-3353-4E68-8541-5875D7D5CA93}" destId="{B12E3613-BF4C-4FCB-A5ED-EEA2B050432E}" srcOrd="0" destOrd="0" presId="urn:microsoft.com/office/officeart/2008/layout/BendingPictureCaption"/>
    <dgm:cxn modelId="{0D93DC57-862E-4DB7-9196-93C272FFD8FA}" type="presOf" srcId="{3A04A2F7-FB45-4A17-9103-CCCC924B63C3}" destId="{D1130244-D42B-4FBD-A513-9F38156E3AF5}" srcOrd="0" destOrd="0" presId="urn:microsoft.com/office/officeart/2008/layout/BendingPictureCaption"/>
    <dgm:cxn modelId="{E8797F7A-56AA-4222-8B66-384016374521}" type="presOf" srcId="{AE1E4721-4536-4E53-B78E-F5EBDFE973C6}" destId="{CF204A7B-9FC3-40EF-93B9-97FEB18F3BA9}" srcOrd="0" destOrd="0" presId="urn:microsoft.com/office/officeart/2008/layout/BendingPictureCaption"/>
    <dgm:cxn modelId="{2429AA98-8FC2-44C8-B507-FFF07C154296}" srcId="{3A04A2F7-FB45-4A17-9103-CCCC924B63C3}" destId="{AE1E4721-4536-4E53-B78E-F5EBDFE973C6}" srcOrd="1" destOrd="0" parTransId="{AFD5F15A-E751-41F4-B350-823B4784BD88}" sibTransId="{D5DAE98A-5702-4807-87A7-136835FB93B4}"/>
    <dgm:cxn modelId="{3F8018AF-123A-413D-A6FE-87208F733243}" srcId="{3A04A2F7-FB45-4A17-9103-CCCC924B63C3}" destId="{3F66B546-3353-4E68-8541-5875D7D5CA93}" srcOrd="3" destOrd="0" parTransId="{5735C3E3-98D4-422C-8D47-4ED1B4131D30}" sibTransId="{1D1FCD61-8120-423F-800E-51276E19DF87}"/>
    <dgm:cxn modelId="{1A8DE8E4-BE82-4D00-BC21-7210A9B07F70}" type="presOf" srcId="{5483B900-F507-4D16-AFC0-AFA0AD5B68A9}" destId="{BFE00547-7D91-441D-9DCA-44A127E91104}" srcOrd="0" destOrd="0" presId="urn:microsoft.com/office/officeart/2008/layout/BendingPictureCaption"/>
    <dgm:cxn modelId="{A6654153-418D-47FF-A6B9-2BAC9373D40F}" type="presParOf" srcId="{D1130244-D42B-4FBD-A513-9F38156E3AF5}" destId="{A97D8107-017B-4F71-B397-0F3A67F89CC8}" srcOrd="0" destOrd="0" presId="urn:microsoft.com/office/officeart/2008/layout/BendingPictureCaption"/>
    <dgm:cxn modelId="{75E40EB5-25B4-4C46-9BD6-04C05A15C323}" type="presParOf" srcId="{A97D8107-017B-4F71-B397-0F3A67F89CC8}" destId="{C4F7237E-5E33-4F25-A7C6-0C5735CA5DE2}" srcOrd="0" destOrd="0" presId="urn:microsoft.com/office/officeart/2008/layout/BendingPictureCaption"/>
    <dgm:cxn modelId="{5D675BEE-E41A-43BD-8358-79FF0A55530A}" type="presParOf" srcId="{A97D8107-017B-4F71-B397-0F3A67F89CC8}" destId="{BFE00547-7D91-441D-9DCA-44A127E91104}" srcOrd="1" destOrd="0" presId="urn:microsoft.com/office/officeart/2008/layout/BendingPictureCaption"/>
    <dgm:cxn modelId="{37378141-9A27-4172-81B7-ADCD03ABBD68}" type="presParOf" srcId="{D1130244-D42B-4FBD-A513-9F38156E3AF5}" destId="{9BBAB782-B510-4B01-8814-1AA2A7BC1321}" srcOrd="1" destOrd="0" presId="urn:microsoft.com/office/officeart/2008/layout/BendingPictureCaption"/>
    <dgm:cxn modelId="{6E556F39-5670-44CF-BB34-4E263AADFE02}" type="presParOf" srcId="{D1130244-D42B-4FBD-A513-9F38156E3AF5}" destId="{B77CCFB2-561C-43EA-A298-A4FA6C078266}" srcOrd="2" destOrd="0" presId="urn:microsoft.com/office/officeart/2008/layout/BendingPictureCaption"/>
    <dgm:cxn modelId="{64531755-9151-4A8B-912B-9C6D5693CDD6}" type="presParOf" srcId="{B77CCFB2-561C-43EA-A298-A4FA6C078266}" destId="{E7843C9F-8C3E-416B-B267-8F089EBBC993}" srcOrd="0" destOrd="0" presId="urn:microsoft.com/office/officeart/2008/layout/BendingPictureCaption"/>
    <dgm:cxn modelId="{C908DEEC-0EBB-4C34-9ECE-E55E7281AE24}" type="presParOf" srcId="{B77CCFB2-561C-43EA-A298-A4FA6C078266}" destId="{CF204A7B-9FC3-40EF-93B9-97FEB18F3BA9}" srcOrd="1" destOrd="0" presId="urn:microsoft.com/office/officeart/2008/layout/BendingPictureCaption"/>
    <dgm:cxn modelId="{BA60016F-58C0-4207-B335-9DF0EB7DEC4B}" type="presParOf" srcId="{D1130244-D42B-4FBD-A513-9F38156E3AF5}" destId="{5D993E9A-B474-4BF0-9408-901CD02CDE92}" srcOrd="3" destOrd="0" presId="urn:microsoft.com/office/officeart/2008/layout/BendingPictureCaption"/>
    <dgm:cxn modelId="{A490D483-A481-4038-82DD-90E68CCB7DDD}" type="presParOf" srcId="{D1130244-D42B-4FBD-A513-9F38156E3AF5}" destId="{52FE83B6-52AA-4338-8CAD-F2F25D4D086B}" srcOrd="4" destOrd="0" presId="urn:microsoft.com/office/officeart/2008/layout/BendingPictureCaption"/>
    <dgm:cxn modelId="{CDF306D5-578B-49F5-80FD-13B2B7D0542F}" type="presParOf" srcId="{52FE83B6-52AA-4338-8CAD-F2F25D4D086B}" destId="{99B07678-D303-4844-926B-7BEC24326CBC}" srcOrd="0" destOrd="0" presId="urn:microsoft.com/office/officeart/2008/layout/BendingPictureCaption"/>
    <dgm:cxn modelId="{FBF1F7BA-CFD8-42E8-9D02-C682E377B4A3}" type="presParOf" srcId="{52FE83B6-52AA-4338-8CAD-F2F25D4D086B}" destId="{77750A1C-A603-4501-A970-577A318CA0F2}" srcOrd="1" destOrd="0" presId="urn:microsoft.com/office/officeart/2008/layout/BendingPictureCaption"/>
    <dgm:cxn modelId="{0129E22A-290D-4DE5-AF55-F75ABEB9CDCD}" type="presParOf" srcId="{D1130244-D42B-4FBD-A513-9F38156E3AF5}" destId="{158E8728-F6F0-457F-9F46-4670A43C7377}" srcOrd="5" destOrd="0" presId="urn:microsoft.com/office/officeart/2008/layout/BendingPictureCaption"/>
    <dgm:cxn modelId="{EBA13945-1383-43ED-B769-BD1DC17B95B0}" type="presParOf" srcId="{D1130244-D42B-4FBD-A513-9F38156E3AF5}" destId="{49FEE888-ABAA-44ED-BDFB-840DF6B0373A}" srcOrd="6" destOrd="0" presId="urn:microsoft.com/office/officeart/2008/layout/BendingPictureCaption"/>
    <dgm:cxn modelId="{A3558CED-407A-414A-BF20-B2DDECD4765E}" type="presParOf" srcId="{49FEE888-ABAA-44ED-BDFB-840DF6B0373A}" destId="{6A46E911-F4E9-4148-A02B-E55EE38ED28C}" srcOrd="0" destOrd="0" presId="urn:microsoft.com/office/officeart/2008/layout/BendingPictureCaption"/>
    <dgm:cxn modelId="{8B0F1F72-2CB7-45D9-BF0D-7BF532CF5FFD}" type="presParOf" srcId="{49FEE888-ABAA-44ED-BDFB-840DF6B0373A}" destId="{B12E3613-BF4C-4FCB-A5ED-EEA2B050432E}" srcOrd="1" destOrd="0" presId="urn:microsoft.com/office/officeart/2008/layout/BendingPictureCaption"/>
    <dgm:cxn modelId="{BCCDE3B8-78A6-4836-8B75-16FFA1C69409}" type="presParOf" srcId="{D1130244-D42B-4FBD-A513-9F38156E3AF5}" destId="{9873AD3A-EC2B-4CD3-B149-3B5EE1979270}" srcOrd="7" destOrd="0" presId="urn:microsoft.com/office/officeart/2008/layout/BendingPictureCaption"/>
    <dgm:cxn modelId="{12901013-BBE8-41EA-BFE2-0144CECBF37E}" type="presParOf" srcId="{D1130244-D42B-4FBD-A513-9F38156E3AF5}" destId="{63A7C0DD-8C94-431D-99B1-0150EFD00563}" srcOrd="8" destOrd="0" presId="urn:microsoft.com/office/officeart/2008/layout/BendingPictureCaption"/>
    <dgm:cxn modelId="{C4FDCDC3-357B-4F15-93A8-664698F3753F}" type="presParOf" srcId="{63A7C0DD-8C94-431D-99B1-0150EFD00563}" destId="{B3E90C2C-69B7-4CB0-9087-59A5D2830EDB}" srcOrd="0" destOrd="0" presId="urn:microsoft.com/office/officeart/2008/layout/BendingPictureCaption"/>
    <dgm:cxn modelId="{B5748194-6F27-4A3C-BBCA-E99B63D47133}" type="presParOf" srcId="{63A7C0DD-8C94-431D-99B1-0150EFD00563}" destId="{A1FC47BF-2FF4-4B91-9DD8-BD1B1AC602DB}"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A04A2F7-FB45-4A17-9103-CCCC924B63C3}"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n-US"/>
        </a:p>
      </dgm:t>
    </dgm:pt>
    <dgm:pt modelId="{AE1E4721-4536-4E53-B78E-F5EBDFE973C6}">
      <dgm:prSet phldrT="[Text]" custT="1"/>
      <dgm:spPr>
        <a:solidFill>
          <a:srgbClr val="C00000"/>
        </a:solidFill>
      </dgm:spPr>
      <dgm:t>
        <a:bodyPr/>
        <a:lstStyle/>
        <a:p>
          <a:r>
            <a:rPr lang="en-US" sz="1600" b="0" dirty="0"/>
            <a:t>ES </a:t>
          </a:r>
          <a:r>
            <a:rPr lang="en-US" sz="1600" b="0" dirty="0" err="1"/>
            <a:t>pasaulē</a:t>
          </a:r>
          <a:endParaRPr lang="en-US" sz="1600" b="0" dirty="0"/>
        </a:p>
      </dgm:t>
    </dgm:pt>
    <dgm:pt modelId="{D5DAE98A-5702-4807-87A7-136835FB93B4}" type="sibTrans" cxnId="{2429AA98-8FC2-44C8-B507-FFF07C154296}">
      <dgm:prSet/>
      <dgm:spPr/>
      <dgm:t>
        <a:bodyPr/>
        <a:lstStyle/>
        <a:p>
          <a:endParaRPr lang="en-US"/>
        </a:p>
      </dgm:t>
    </dgm:pt>
    <dgm:pt modelId="{AFD5F15A-E751-41F4-B350-823B4784BD88}" type="parTrans" cxnId="{2429AA98-8FC2-44C8-B507-FFF07C154296}">
      <dgm:prSet/>
      <dgm:spPr/>
      <dgm:t>
        <a:bodyPr/>
        <a:lstStyle/>
        <a:p>
          <a:endParaRPr lang="en-US"/>
        </a:p>
      </dgm:t>
    </dgm:pt>
    <dgm:pt modelId="{4E007132-DD03-4ECD-AE32-E1871159DBBB}">
      <dgm:prSet phldrT="[Text]" custT="1"/>
      <dgm:spPr>
        <a:solidFill>
          <a:srgbClr val="C00000"/>
        </a:solidFill>
      </dgm:spPr>
      <dgm:t>
        <a:bodyPr/>
        <a:lstStyle/>
        <a:p>
          <a:r>
            <a:rPr lang="en-US" sz="1600" dirty="0" err="1"/>
            <a:t>Līdzdalība</a:t>
          </a:r>
          <a:endParaRPr lang="en-US" sz="1600" b="0" dirty="0">
            <a:solidFill>
              <a:schemeClr val="bg1"/>
            </a:solidFill>
          </a:endParaRPr>
        </a:p>
      </dgm:t>
    </dgm:pt>
    <dgm:pt modelId="{1D8C9C3E-9F99-440E-A254-DF9C2846F917}" type="parTrans" cxnId="{5E699531-0A0B-4AF5-90A0-F16DD18F4203}">
      <dgm:prSet/>
      <dgm:spPr/>
      <dgm:t>
        <a:bodyPr/>
        <a:lstStyle/>
        <a:p>
          <a:endParaRPr lang="en-US"/>
        </a:p>
      </dgm:t>
    </dgm:pt>
    <dgm:pt modelId="{4300DD24-3B90-43AA-A5FF-28D2C2969528}" type="sibTrans" cxnId="{5E699531-0A0B-4AF5-90A0-F16DD18F4203}">
      <dgm:prSet/>
      <dgm:spPr/>
      <dgm:t>
        <a:bodyPr/>
        <a:lstStyle/>
        <a:p>
          <a:endParaRPr lang="en-US"/>
        </a:p>
      </dgm:t>
    </dgm:pt>
    <dgm:pt modelId="{23686025-A0F0-4530-B4D0-0F137D5879D5}">
      <dgm:prSet phldrT="[Text]" custT="1"/>
      <dgm:spPr>
        <a:solidFill>
          <a:srgbClr val="C00000"/>
        </a:solidFill>
      </dgm:spPr>
      <dgm:t>
        <a:bodyPr/>
        <a:lstStyle/>
        <a:p>
          <a:r>
            <a:rPr lang="en-US" sz="1600" b="0" dirty="0" err="1">
              <a:solidFill>
                <a:schemeClr val="bg1"/>
              </a:solidFill>
            </a:rPr>
            <a:t>Patērētāju</a:t>
          </a:r>
          <a:r>
            <a:rPr lang="en-US" sz="1600" b="0" dirty="0">
              <a:solidFill>
                <a:schemeClr val="bg1"/>
              </a:solidFill>
            </a:rPr>
            <a:t> </a:t>
          </a:r>
          <a:r>
            <a:rPr lang="en-US" sz="1600" b="0" dirty="0" err="1">
              <a:solidFill>
                <a:schemeClr val="bg1"/>
              </a:solidFill>
            </a:rPr>
            <a:t>tiesības</a:t>
          </a:r>
          <a:r>
            <a:rPr lang="en-US" sz="1600" b="0" dirty="0">
              <a:solidFill>
                <a:schemeClr val="bg1"/>
              </a:solidFill>
            </a:rPr>
            <a:t> un </a:t>
          </a:r>
          <a:r>
            <a:rPr lang="en-US" sz="1600" b="0" dirty="0" err="1">
              <a:solidFill>
                <a:schemeClr val="bg1"/>
              </a:solidFill>
            </a:rPr>
            <a:t>drošība</a:t>
          </a:r>
          <a:endParaRPr lang="en-US" sz="1600" b="0" dirty="0">
            <a:solidFill>
              <a:schemeClr val="bg1"/>
            </a:solidFill>
          </a:endParaRPr>
        </a:p>
      </dgm:t>
    </dgm:pt>
    <dgm:pt modelId="{C240A5E7-1370-41CE-A955-06957978960A}" type="parTrans" cxnId="{104165F4-3573-41A1-A1CF-11542E1DB30A}">
      <dgm:prSet/>
      <dgm:spPr/>
      <dgm:t>
        <a:bodyPr/>
        <a:lstStyle/>
        <a:p>
          <a:endParaRPr lang="en-US"/>
        </a:p>
      </dgm:t>
    </dgm:pt>
    <dgm:pt modelId="{32C4C99C-B11A-4E55-8596-6B21AD9B4C80}" type="sibTrans" cxnId="{104165F4-3573-41A1-A1CF-11542E1DB30A}">
      <dgm:prSet/>
      <dgm:spPr/>
      <dgm:t>
        <a:bodyPr/>
        <a:lstStyle/>
        <a:p>
          <a:endParaRPr lang="en-US"/>
        </a:p>
      </dgm:t>
    </dgm:pt>
    <dgm:pt modelId="{A4E0317E-3D61-4605-B530-EA250725D942}">
      <dgm:prSet phldrT="[Text]" custT="1"/>
      <dgm:spPr>
        <a:solidFill>
          <a:srgbClr val="C00000"/>
        </a:solidFill>
      </dgm:spPr>
      <dgm:t>
        <a:bodyPr/>
        <a:lstStyle/>
        <a:p>
          <a:r>
            <a:rPr lang="en-US" sz="1600"/>
            <a:t>ES finansētie projekti</a:t>
          </a:r>
          <a:endParaRPr lang="en-US" sz="1600" b="0" dirty="0"/>
        </a:p>
      </dgm:t>
    </dgm:pt>
    <dgm:pt modelId="{36D5568D-3826-48E6-AA0D-84C2EEE76658}" type="parTrans" cxnId="{0EA80C28-24B8-48E2-9A45-7011BA4DF373}">
      <dgm:prSet/>
      <dgm:spPr/>
      <dgm:t>
        <a:bodyPr/>
        <a:lstStyle/>
        <a:p>
          <a:endParaRPr lang="en-US"/>
        </a:p>
      </dgm:t>
    </dgm:pt>
    <dgm:pt modelId="{724996ED-96DB-4390-B9DC-93CF9C69280E}" type="sibTrans" cxnId="{0EA80C28-24B8-48E2-9A45-7011BA4DF373}">
      <dgm:prSet/>
      <dgm:spPr/>
      <dgm:t>
        <a:bodyPr/>
        <a:lstStyle/>
        <a:p>
          <a:endParaRPr lang="en-US"/>
        </a:p>
      </dgm:t>
    </dgm:pt>
    <dgm:pt modelId="{58E3564A-FD83-47FC-8236-F058E051BE8F}">
      <dgm:prSet phldrT="[Text]" custT="1"/>
      <dgm:spPr>
        <a:solidFill>
          <a:srgbClr val="C00000"/>
        </a:solidFill>
      </dgm:spPr>
      <dgm:t>
        <a:bodyPr/>
        <a:lstStyle/>
        <a:p>
          <a:r>
            <a:rPr lang="en-US" sz="1600" b="0"/>
            <a:t>Vides aizsardzība</a:t>
          </a:r>
          <a:endParaRPr lang="en-US" sz="1600" b="0" dirty="0">
            <a:solidFill>
              <a:schemeClr val="bg1"/>
            </a:solidFill>
          </a:endParaRPr>
        </a:p>
      </dgm:t>
    </dgm:pt>
    <dgm:pt modelId="{DA87AB8D-1065-45CC-9BB3-71CD53623885}" type="parTrans" cxnId="{6EC17BDA-C176-4D2D-B1A2-F3A1444FF6E9}">
      <dgm:prSet/>
      <dgm:spPr/>
      <dgm:t>
        <a:bodyPr/>
        <a:lstStyle/>
        <a:p>
          <a:endParaRPr lang="en-US"/>
        </a:p>
      </dgm:t>
    </dgm:pt>
    <dgm:pt modelId="{DFEDB820-B8A5-4938-8891-510A82B006FD}" type="sibTrans" cxnId="{6EC17BDA-C176-4D2D-B1A2-F3A1444FF6E9}">
      <dgm:prSet/>
      <dgm:spPr/>
      <dgm:t>
        <a:bodyPr/>
        <a:lstStyle/>
        <a:p>
          <a:endParaRPr lang="en-US"/>
        </a:p>
      </dgm:t>
    </dgm:pt>
    <dgm:pt modelId="{D1130244-D42B-4FBD-A513-9F38156E3AF5}" type="pres">
      <dgm:prSet presAssocID="{3A04A2F7-FB45-4A17-9103-CCCC924B63C3}" presName="diagram" presStyleCnt="0">
        <dgm:presLayoutVars>
          <dgm:dir/>
        </dgm:presLayoutVars>
      </dgm:prSet>
      <dgm:spPr/>
    </dgm:pt>
    <dgm:pt modelId="{36CBB6F7-A572-4F6D-93AE-3A86E5175509}" type="pres">
      <dgm:prSet presAssocID="{4E007132-DD03-4ECD-AE32-E1871159DBBB}" presName="composite" presStyleCnt="0"/>
      <dgm:spPr/>
    </dgm:pt>
    <dgm:pt modelId="{85A128FC-0697-46D7-A447-AF0C9179B242}" type="pres">
      <dgm:prSet presAssocID="{4E007132-DD03-4ECD-AE32-E1871159DBBB}" presName="Image" presStyleLbl="bgShp" presStyleIdx="0" presStyleCnt="5"/>
      <dgm:spPr>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dgm:spPr>
    </dgm:pt>
    <dgm:pt modelId="{237A7567-5F7D-43AA-9754-4B177E087488}" type="pres">
      <dgm:prSet presAssocID="{4E007132-DD03-4ECD-AE32-E1871159DBBB}" presName="Parent" presStyleLbl="node0" presStyleIdx="0" presStyleCnt="5">
        <dgm:presLayoutVars>
          <dgm:bulletEnabled val="1"/>
        </dgm:presLayoutVars>
      </dgm:prSet>
      <dgm:spPr/>
    </dgm:pt>
    <dgm:pt modelId="{80E4C41A-0877-427B-A678-A7D21C5A1B48}" type="pres">
      <dgm:prSet presAssocID="{4300DD24-3B90-43AA-A5FF-28D2C2969528}" presName="sibTrans" presStyleCnt="0"/>
      <dgm:spPr/>
    </dgm:pt>
    <dgm:pt modelId="{B812C085-276E-44C7-99CA-C81C71F96918}" type="pres">
      <dgm:prSet presAssocID="{58E3564A-FD83-47FC-8236-F058E051BE8F}" presName="composite" presStyleCnt="0"/>
      <dgm:spPr/>
    </dgm:pt>
    <dgm:pt modelId="{285A63CA-B2EB-4228-8A3E-44161EC84A67}" type="pres">
      <dgm:prSet presAssocID="{58E3564A-FD83-47FC-8236-F058E051BE8F}" presName="Image" presStyleLbl="bgShp" presStyleIdx="1" presStyleCnt="5"/>
      <dgm:spPr>
        <a:blipFill>
          <a:blip xmlns:r="http://schemas.openxmlformats.org/officeDocument/2006/relationships" r:embed="rId2">
            <a:extLst>
              <a:ext uri="{28A0092B-C50C-407E-A947-70E740481C1C}">
                <a14:useLocalDpi xmlns:a14="http://schemas.microsoft.com/office/drawing/2010/main" val="0"/>
              </a:ext>
            </a:extLst>
          </a:blip>
          <a:srcRect/>
          <a:stretch>
            <a:fillRect l="-5000" r="-5000"/>
          </a:stretch>
        </a:blipFill>
        <a:ln>
          <a:solidFill>
            <a:schemeClr val="tx1"/>
          </a:solidFill>
        </a:ln>
      </dgm:spPr>
    </dgm:pt>
    <dgm:pt modelId="{FA534018-8E4E-4CE4-A65D-C9D72FF6B82B}" type="pres">
      <dgm:prSet presAssocID="{58E3564A-FD83-47FC-8236-F058E051BE8F}" presName="Parent" presStyleLbl="node0" presStyleIdx="1" presStyleCnt="5">
        <dgm:presLayoutVars>
          <dgm:bulletEnabled val="1"/>
        </dgm:presLayoutVars>
      </dgm:prSet>
      <dgm:spPr/>
    </dgm:pt>
    <dgm:pt modelId="{EE9F383B-F6F6-4B48-8621-8CC7AAD7F2CD}" type="pres">
      <dgm:prSet presAssocID="{DFEDB820-B8A5-4938-8891-510A82B006FD}" presName="sibTrans" presStyleCnt="0"/>
      <dgm:spPr/>
    </dgm:pt>
    <dgm:pt modelId="{ACF77BFE-E5C3-4495-BE2F-70034FA6505B}" type="pres">
      <dgm:prSet presAssocID="{23686025-A0F0-4530-B4D0-0F137D5879D5}" presName="composite" presStyleCnt="0"/>
      <dgm:spPr/>
    </dgm:pt>
    <dgm:pt modelId="{9DDBB07F-AB40-476E-A6B4-526A927538C8}" type="pres">
      <dgm:prSet presAssocID="{23686025-A0F0-4530-B4D0-0F137D5879D5}" presName="Image" presStyleLbl="bgShp" presStyleIdx="2" presStyleCnt="5"/>
      <dgm:spPr>
        <a:blipFill rotWithShape="1">
          <a:blip xmlns:r="http://schemas.openxmlformats.org/officeDocument/2006/relationships" r:embed="rId3"/>
          <a:stretch>
            <a:fillRect/>
          </a:stretch>
        </a:blipFill>
        <a:ln>
          <a:solidFill>
            <a:schemeClr val="tx1"/>
          </a:solidFill>
        </a:ln>
      </dgm:spPr>
    </dgm:pt>
    <dgm:pt modelId="{FC45899D-AC99-43ED-85A5-68F6F4FA0FA2}" type="pres">
      <dgm:prSet presAssocID="{23686025-A0F0-4530-B4D0-0F137D5879D5}" presName="Parent" presStyleLbl="node0" presStyleIdx="2" presStyleCnt="5">
        <dgm:presLayoutVars>
          <dgm:bulletEnabled val="1"/>
        </dgm:presLayoutVars>
      </dgm:prSet>
      <dgm:spPr/>
    </dgm:pt>
    <dgm:pt modelId="{C7FDC1BB-81F7-4A5B-ADBE-1EEA1BD0C844}" type="pres">
      <dgm:prSet presAssocID="{32C4C99C-B11A-4E55-8596-6B21AD9B4C80}" presName="sibTrans" presStyleCnt="0"/>
      <dgm:spPr/>
    </dgm:pt>
    <dgm:pt modelId="{FBB5FD95-870A-44C9-A85E-3E5C0EEF7A60}" type="pres">
      <dgm:prSet presAssocID="{A4E0317E-3D61-4605-B530-EA250725D942}" presName="composite" presStyleCnt="0"/>
      <dgm:spPr/>
    </dgm:pt>
    <dgm:pt modelId="{1E9E862F-BDF6-4CFA-8C3B-B970A78BAA6D}" type="pres">
      <dgm:prSet presAssocID="{A4E0317E-3D61-4605-B530-EA250725D942}" presName="Image" presStyleLbl="bgShp" presStyleIdx="3" presStyleCnt="5"/>
      <dgm:spPr>
        <a:blipFill>
          <a:blip xmlns:r="http://schemas.openxmlformats.org/officeDocument/2006/relationships" r:embed="rId4">
            <a:extLst>
              <a:ext uri="{28A0092B-C50C-407E-A947-70E740481C1C}">
                <a14:useLocalDpi xmlns:a14="http://schemas.microsoft.com/office/drawing/2010/main" val="0"/>
              </a:ext>
            </a:extLst>
          </a:blip>
          <a:srcRect/>
          <a:stretch>
            <a:fillRect l="-5000" r="-5000"/>
          </a:stretch>
        </a:blipFill>
        <a:ln>
          <a:solidFill>
            <a:schemeClr val="tx1"/>
          </a:solidFill>
        </a:ln>
      </dgm:spPr>
    </dgm:pt>
    <dgm:pt modelId="{B8D3A751-8EC9-4643-9A3E-6C6784E89749}" type="pres">
      <dgm:prSet presAssocID="{A4E0317E-3D61-4605-B530-EA250725D942}" presName="Parent" presStyleLbl="node0" presStyleIdx="3" presStyleCnt="5">
        <dgm:presLayoutVars>
          <dgm:bulletEnabled val="1"/>
        </dgm:presLayoutVars>
      </dgm:prSet>
      <dgm:spPr/>
    </dgm:pt>
    <dgm:pt modelId="{35E94610-C2B4-4F0B-86E0-BF3F8A4766D7}" type="pres">
      <dgm:prSet presAssocID="{724996ED-96DB-4390-B9DC-93CF9C69280E}" presName="sibTrans" presStyleCnt="0"/>
      <dgm:spPr/>
    </dgm:pt>
    <dgm:pt modelId="{B77CCFB2-561C-43EA-A298-A4FA6C078266}" type="pres">
      <dgm:prSet presAssocID="{AE1E4721-4536-4E53-B78E-F5EBDFE973C6}" presName="composite" presStyleCnt="0"/>
      <dgm:spPr/>
    </dgm:pt>
    <dgm:pt modelId="{E7843C9F-8C3E-416B-B267-8F089EBBC993}" type="pres">
      <dgm:prSet presAssocID="{AE1E4721-4536-4E53-B78E-F5EBDFE973C6}" presName="Image" presStyleLbl="bgShp" presStyleIdx="4" presStyleCnt="5"/>
      <dgm:spPr>
        <a:blipFill>
          <a:blip xmlns:r="http://schemas.openxmlformats.org/officeDocument/2006/relationships" r:embed="rId5">
            <a:extLst>
              <a:ext uri="{28A0092B-C50C-407E-A947-70E740481C1C}">
                <a14:useLocalDpi xmlns:a14="http://schemas.microsoft.com/office/drawing/2010/main" val="0"/>
              </a:ext>
            </a:extLst>
          </a:blip>
          <a:srcRect/>
          <a:stretch>
            <a:fillRect l="-5000" r="-5000"/>
          </a:stretch>
        </a:blipFill>
        <a:ln>
          <a:solidFill>
            <a:schemeClr val="tx1"/>
          </a:solidFill>
        </a:ln>
      </dgm:spPr>
    </dgm:pt>
    <dgm:pt modelId="{CF204A7B-9FC3-40EF-93B9-97FEB18F3BA9}" type="pres">
      <dgm:prSet presAssocID="{AE1E4721-4536-4E53-B78E-F5EBDFE973C6}" presName="Parent" presStyleLbl="node0" presStyleIdx="4" presStyleCnt="5">
        <dgm:presLayoutVars>
          <dgm:bulletEnabled val="1"/>
        </dgm:presLayoutVars>
      </dgm:prSet>
      <dgm:spPr/>
    </dgm:pt>
  </dgm:ptLst>
  <dgm:cxnLst>
    <dgm:cxn modelId="{08010604-0792-4628-BF3C-562318639515}" type="presOf" srcId="{A4E0317E-3D61-4605-B530-EA250725D942}" destId="{B8D3A751-8EC9-4643-9A3E-6C6784E89749}" srcOrd="0" destOrd="0" presId="urn:microsoft.com/office/officeart/2008/layout/BendingPictureCaption"/>
    <dgm:cxn modelId="{9C344B0E-3E69-46CC-A560-8B014B20A534}" type="presOf" srcId="{58E3564A-FD83-47FC-8236-F058E051BE8F}" destId="{FA534018-8E4E-4CE4-A65D-C9D72FF6B82B}" srcOrd="0" destOrd="0" presId="urn:microsoft.com/office/officeart/2008/layout/BendingPictureCaption"/>
    <dgm:cxn modelId="{0EA80C28-24B8-48E2-9A45-7011BA4DF373}" srcId="{3A04A2F7-FB45-4A17-9103-CCCC924B63C3}" destId="{A4E0317E-3D61-4605-B530-EA250725D942}" srcOrd="3" destOrd="0" parTransId="{36D5568D-3826-48E6-AA0D-84C2EEE76658}" sibTransId="{724996ED-96DB-4390-B9DC-93CF9C69280E}"/>
    <dgm:cxn modelId="{5E699531-0A0B-4AF5-90A0-F16DD18F4203}" srcId="{3A04A2F7-FB45-4A17-9103-CCCC924B63C3}" destId="{4E007132-DD03-4ECD-AE32-E1871159DBBB}" srcOrd="0" destOrd="0" parTransId="{1D8C9C3E-9F99-440E-A254-DF9C2846F917}" sibTransId="{4300DD24-3B90-43AA-A5FF-28D2C2969528}"/>
    <dgm:cxn modelId="{616F9E69-5ACA-4CDB-BDD1-CD954A428724}" type="presOf" srcId="{23686025-A0F0-4530-B4D0-0F137D5879D5}" destId="{FC45899D-AC99-43ED-85A5-68F6F4FA0FA2}" srcOrd="0" destOrd="0" presId="urn:microsoft.com/office/officeart/2008/layout/BendingPictureCaption"/>
    <dgm:cxn modelId="{0D93DC57-862E-4DB7-9196-93C272FFD8FA}" type="presOf" srcId="{3A04A2F7-FB45-4A17-9103-CCCC924B63C3}" destId="{D1130244-D42B-4FBD-A513-9F38156E3AF5}" srcOrd="0" destOrd="0" presId="urn:microsoft.com/office/officeart/2008/layout/BendingPictureCaption"/>
    <dgm:cxn modelId="{E8797F7A-56AA-4222-8B66-384016374521}" type="presOf" srcId="{AE1E4721-4536-4E53-B78E-F5EBDFE973C6}" destId="{CF204A7B-9FC3-40EF-93B9-97FEB18F3BA9}" srcOrd="0" destOrd="0" presId="urn:microsoft.com/office/officeart/2008/layout/BendingPictureCaption"/>
    <dgm:cxn modelId="{999B5B7C-B224-4D6D-9C69-FD23148A6922}" type="presOf" srcId="{4E007132-DD03-4ECD-AE32-E1871159DBBB}" destId="{237A7567-5F7D-43AA-9754-4B177E087488}" srcOrd="0" destOrd="0" presId="urn:microsoft.com/office/officeart/2008/layout/BendingPictureCaption"/>
    <dgm:cxn modelId="{2429AA98-8FC2-44C8-B507-FFF07C154296}" srcId="{3A04A2F7-FB45-4A17-9103-CCCC924B63C3}" destId="{AE1E4721-4536-4E53-B78E-F5EBDFE973C6}" srcOrd="4" destOrd="0" parTransId="{AFD5F15A-E751-41F4-B350-823B4784BD88}" sibTransId="{D5DAE98A-5702-4807-87A7-136835FB93B4}"/>
    <dgm:cxn modelId="{6EC17BDA-C176-4D2D-B1A2-F3A1444FF6E9}" srcId="{3A04A2F7-FB45-4A17-9103-CCCC924B63C3}" destId="{58E3564A-FD83-47FC-8236-F058E051BE8F}" srcOrd="1" destOrd="0" parTransId="{DA87AB8D-1065-45CC-9BB3-71CD53623885}" sibTransId="{DFEDB820-B8A5-4938-8891-510A82B006FD}"/>
    <dgm:cxn modelId="{104165F4-3573-41A1-A1CF-11542E1DB30A}" srcId="{3A04A2F7-FB45-4A17-9103-CCCC924B63C3}" destId="{23686025-A0F0-4530-B4D0-0F137D5879D5}" srcOrd="2" destOrd="0" parTransId="{C240A5E7-1370-41CE-A955-06957978960A}" sibTransId="{32C4C99C-B11A-4E55-8596-6B21AD9B4C80}"/>
    <dgm:cxn modelId="{AAAE37D4-A3EA-4769-B6FD-54436C6CCBFC}" type="presParOf" srcId="{D1130244-D42B-4FBD-A513-9F38156E3AF5}" destId="{36CBB6F7-A572-4F6D-93AE-3A86E5175509}" srcOrd="0" destOrd="0" presId="urn:microsoft.com/office/officeart/2008/layout/BendingPictureCaption"/>
    <dgm:cxn modelId="{3CFD7A88-6CA2-4C55-980F-318A61D0F316}" type="presParOf" srcId="{36CBB6F7-A572-4F6D-93AE-3A86E5175509}" destId="{85A128FC-0697-46D7-A447-AF0C9179B242}" srcOrd="0" destOrd="0" presId="urn:microsoft.com/office/officeart/2008/layout/BendingPictureCaption"/>
    <dgm:cxn modelId="{B3AE0846-99F7-4FA8-A3D9-395D25959CB5}" type="presParOf" srcId="{36CBB6F7-A572-4F6D-93AE-3A86E5175509}" destId="{237A7567-5F7D-43AA-9754-4B177E087488}" srcOrd="1" destOrd="0" presId="urn:microsoft.com/office/officeart/2008/layout/BendingPictureCaption"/>
    <dgm:cxn modelId="{7E074159-C3D0-47C1-86A1-F602FB5001CA}" type="presParOf" srcId="{D1130244-D42B-4FBD-A513-9F38156E3AF5}" destId="{80E4C41A-0877-427B-A678-A7D21C5A1B48}" srcOrd="1" destOrd="0" presId="urn:microsoft.com/office/officeart/2008/layout/BendingPictureCaption"/>
    <dgm:cxn modelId="{53055311-F556-4D0B-8991-D5225D7654FE}" type="presParOf" srcId="{D1130244-D42B-4FBD-A513-9F38156E3AF5}" destId="{B812C085-276E-44C7-99CA-C81C71F96918}" srcOrd="2" destOrd="0" presId="urn:microsoft.com/office/officeart/2008/layout/BendingPictureCaption"/>
    <dgm:cxn modelId="{1C930D3A-8D0A-43A5-8A05-5F7754F5326B}" type="presParOf" srcId="{B812C085-276E-44C7-99CA-C81C71F96918}" destId="{285A63CA-B2EB-4228-8A3E-44161EC84A67}" srcOrd="0" destOrd="0" presId="urn:microsoft.com/office/officeart/2008/layout/BendingPictureCaption"/>
    <dgm:cxn modelId="{943E19F6-E524-431F-A6C1-E6B5460E1A39}" type="presParOf" srcId="{B812C085-276E-44C7-99CA-C81C71F96918}" destId="{FA534018-8E4E-4CE4-A65D-C9D72FF6B82B}" srcOrd="1" destOrd="0" presId="urn:microsoft.com/office/officeart/2008/layout/BendingPictureCaption"/>
    <dgm:cxn modelId="{DF774073-0D7D-42FB-9161-C0E73A9969A8}" type="presParOf" srcId="{D1130244-D42B-4FBD-A513-9F38156E3AF5}" destId="{EE9F383B-F6F6-4B48-8621-8CC7AAD7F2CD}" srcOrd="3" destOrd="0" presId="urn:microsoft.com/office/officeart/2008/layout/BendingPictureCaption"/>
    <dgm:cxn modelId="{196613F7-5728-44B9-B111-862EDC2F50F3}" type="presParOf" srcId="{D1130244-D42B-4FBD-A513-9F38156E3AF5}" destId="{ACF77BFE-E5C3-4495-BE2F-70034FA6505B}" srcOrd="4" destOrd="0" presId="urn:microsoft.com/office/officeart/2008/layout/BendingPictureCaption"/>
    <dgm:cxn modelId="{89985011-BD32-4814-8FCA-59EA91B09417}" type="presParOf" srcId="{ACF77BFE-E5C3-4495-BE2F-70034FA6505B}" destId="{9DDBB07F-AB40-476E-A6B4-526A927538C8}" srcOrd="0" destOrd="0" presId="urn:microsoft.com/office/officeart/2008/layout/BendingPictureCaption"/>
    <dgm:cxn modelId="{DEF55A7F-612C-4B4A-A25F-3F1BA961F040}" type="presParOf" srcId="{ACF77BFE-E5C3-4495-BE2F-70034FA6505B}" destId="{FC45899D-AC99-43ED-85A5-68F6F4FA0FA2}" srcOrd="1" destOrd="0" presId="urn:microsoft.com/office/officeart/2008/layout/BendingPictureCaption"/>
    <dgm:cxn modelId="{CEA40FB8-A8ED-4BBA-9245-38A9762D5F4A}" type="presParOf" srcId="{D1130244-D42B-4FBD-A513-9F38156E3AF5}" destId="{C7FDC1BB-81F7-4A5B-ADBE-1EEA1BD0C844}" srcOrd="5" destOrd="0" presId="urn:microsoft.com/office/officeart/2008/layout/BendingPictureCaption"/>
    <dgm:cxn modelId="{AF217A1D-60CF-4016-8467-25D46565461E}" type="presParOf" srcId="{D1130244-D42B-4FBD-A513-9F38156E3AF5}" destId="{FBB5FD95-870A-44C9-A85E-3E5C0EEF7A60}" srcOrd="6" destOrd="0" presId="urn:microsoft.com/office/officeart/2008/layout/BendingPictureCaption"/>
    <dgm:cxn modelId="{2C55DDB3-E998-427D-8425-2347D17CCC66}" type="presParOf" srcId="{FBB5FD95-870A-44C9-A85E-3E5C0EEF7A60}" destId="{1E9E862F-BDF6-4CFA-8C3B-B970A78BAA6D}" srcOrd="0" destOrd="0" presId="urn:microsoft.com/office/officeart/2008/layout/BendingPictureCaption"/>
    <dgm:cxn modelId="{DE211BFD-EA3A-4BB5-A59B-CDC4AFDB00A3}" type="presParOf" srcId="{FBB5FD95-870A-44C9-A85E-3E5C0EEF7A60}" destId="{B8D3A751-8EC9-4643-9A3E-6C6784E89749}" srcOrd="1" destOrd="0" presId="urn:microsoft.com/office/officeart/2008/layout/BendingPictureCaption"/>
    <dgm:cxn modelId="{2A65354A-F733-4175-A72E-CAE501DEDA01}" type="presParOf" srcId="{D1130244-D42B-4FBD-A513-9F38156E3AF5}" destId="{35E94610-C2B4-4F0B-86E0-BF3F8A4766D7}" srcOrd="7" destOrd="0" presId="urn:microsoft.com/office/officeart/2008/layout/BendingPictureCaption"/>
    <dgm:cxn modelId="{6E556F39-5670-44CF-BB34-4E263AADFE02}" type="presParOf" srcId="{D1130244-D42B-4FBD-A513-9F38156E3AF5}" destId="{B77CCFB2-561C-43EA-A298-A4FA6C078266}" srcOrd="8" destOrd="0" presId="urn:microsoft.com/office/officeart/2008/layout/BendingPictureCaption"/>
    <dgm:cxn modelId="{64531755-9151-4A8B-912B-9C6D5693CDD6}" type="presParOf" srcId="{B77CCFB2-561C-43EA-A298-A4FA6C078266}" destId="{E7843C9F-8C3E-416B-B267-8F089EBBC993}" srcOrd="0" destOrd="0" presId="urn:microsoft.com/office/officeart/2008/layout/BendingPictureCaption"/>
    <dgm:cxn modelId="{C908DEEC-0EBB-4C34-9ECE-E55E7281AE24}" type="presParOf" srcId="{B77CCFB2-561C-43EA-A298-A4FA6C078266}" destId="{CF204A7B-9FC3-40EF-93B9-97FEB18F3BA9}"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A04A2F7-FB45-4A17-9103-CCCC924B63C3}"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n-US"/>
        </a:p>
      </dgm:t>
    </dgm:pt>
    <dgm:pt modelId="{5483B900-F507-4D16-AFC0-AFA0AD5B68A9}">
      <dgm:prSet phldrT="[Text]" custT="1"/>
      <dgm:spPr>
        <a:solidFill>
          <a:srgbClr val="C00000"/>
        </a:solidFill>
      </dgm:spPr>
      <dgm:t>
        <a:bodyPr/>
        <a:lstStyle/>
        <a:p>
          <a:r>
            <a:rPr lang="lv-LV" sz="1800" b="0" dirty="0">
              <a:solidFill>
                <a:schemeClr val="bg1"/>
              </a:solidFill>
            </a:rPr>
            <a:t>Zaļais kurss</a:t>
          </a:r>
          <a:endParaRPr lang="en-US" sz="1800" b="0" dirty="0">
            <a:solidFill>
              <a:schemeClr val="bg1"/>
            </a:solidFill>
          </a:endParaRPr>
        </a:p>
      </dgm:t>
    </dgm:pt>
    <dgm:pt modelId="{C86C97CE-908A-4069-AE78-10C50D9E64B8}" type="parTrans" cxnId="{FDA41E22-053F-4EE4-A5D7-659B9B113E6C}">
      <dgm:prSet/>
      <dgm:spPr/>
      <dgm:t>
        <a:bodyPr/>
        <a:lstStyle/>
        <a:p>
          <a:endParaRPr lang="en-US"/>
        </a:p>
      </dgm:t>
    </dgm:pt>
    <dgm:pt modelId="{0634F8F0-4B72-49BB-8190-D7D2102CF9CA}" type="sibTrans" cxnId="{FDA41E22-053F-4EE4-A5D7-659B9B113E6C}">
      <dgm:prSet/>
      <dgm:spPr/>
      <dgm:t>
        <a:bodyPr/>
        <a:lstStyle/>
        <a:p>
          <a:endParaRPr lang="en-US"/>
        </a:p>
      </dgm:t>
    </dgm:pt>
    <dgm:pt modelId="{1B84C03F-BD1E-4A6C-A3EB-C26B2CDB2812}">
      <dgm:prSet phldrT="[Text]" custT="1"/>
      <dgm:spPr>
        <a:solidFill>
          <a:srgbClr val="C00000"/>
        </a:solidFill>
      </dgm:spPr>
      <dgm:t>
        <a:bodyPr/>
        <a:lstStyle/>
        <a:p>
          <a:r>
            <a:rPr lang="en-US" sz="1800" dirty="0" err="1"/>
            <a:t>NextGenerationEU</a:t>
          </a:r>
          <a:endParaRPr lang="en-US" sz="1800" dirty="0"/>
        </a:p>
      </dgm:t>
    </dgm:pt>
    <dgm:pt modelId="{4AD5834D-8F08-4CDE-BB40-677E7FC96790}" type="parTrans" cxnId="{B3E88B36-0C4B-4904-998D-E3BCDB308A19}">
      <dgm:prSet/>
      <dgm:spPr/>
      <dgm:t>
        <a:bodyPr/>
        <a:lstStyle/>
        <a:p>
          <a:endParaRPr lang="en-US"/>
        </a:p>
      </dgm:t>
    </dgm:pt>
    <dgm:pt modelId="{BA86DE20-EA8F-4EFE-A69A-F4633BB99DFA}" type="sibTrans" cxnId="{B3E88B36-0C4B-4904-998D-E3BCDB308A19}">
      <dgm:prSet/>
      <dgm:spPr/>
      <dgm:t>
        <a:bodyPr/>
        <a:lstStyle/>
        <a:p>
          <a:endParaRPr lang="en-US"/>
        </a:p>
      </dgm:t>
    </dgm:pt>
    <dgm:pt modelId="{F8D71222-5852-47DA-A5AC-8F2673B6E481}">
      <dgm:prSet phldrT="[Text]" custT="1"/>
      <dgm:spPr>
        <a:solidFill>
          <a:srgbClr val="C00000"/>
        </a:solidFill>
      </dgm:spPr>
      <dgm:t>
        <a:bodyPr/>
        <a:lstStyle/>
        <a:p>
          <a:r>
            <a:rPr lang="en-US" sz="1800"/>
            <a:t>Digitalizācija</a:t>
          </a:r>
          <a:endParaRPr lang="en-US" sz="1800" dirty="0"/>
        </a:p>
      </dgm:t>
    </dgm:pt>
    <dgm:pt modelId="{F4CE0C71-8DDE-4120-8BD4-081058B425DA}" type="parTrans" cxnId="{90D946AA-DA5F-461F-A624-63F95C2AE888}">
      <dgm:prSet/>
      <dgm:spPr/>
      <dgm:t>
        <a:bodyPr/>
        <a:lstStyle/>
        <a:p>
          <a:endParaRPr lang="en-US"/>
        </a:p>
      </dgm:t>
    </dgm:pt>
    <dgm:pt modelId="{6B38E692-B314-489A-994C-971646E6D073}" type="sibTrans" cxnId="{90D946AA-DA5F-461F-A624-63F95C2AE888}">
      <dgm:prSet/>
      <dgm:spPr/>
      <dgm:t>
        <a:bodyPr/>
        <a:lstStyle/>
        <a:p>
          <a:endParaRPr lang="en-US"/>
        </a:p>
      </dgm:t>
    </dgm:pt>
    <dgm:pt modelId="{1E9A1875-DAE9-49B5-A8B4-FC8FFF235A9A}">
      <dgm:prSet phldrT="[Text]" custT="1"/>
      <dgm:spPr>
        <a:solidFill>
          <a:srgbClr val="C00000"/>
        </a:solidFill>
      </dgm:spPr>
      <dgm:t>
        <a:bodyPr/>
        <a:lstStyle/>
        <a:p>
          <a:r>
            <a:rPr lang="en-US" sz="1800" dirty="0" err="1"/>
            <a:t>Vienlīdzība</a:t>
          </a:r>
          <a:endParaRPr lang="en-US" sz="1800" dirty="0"/>
        </a:p>
      </dgm:t>
    </dgm:pt>
    <dgm:pt modelId="{AAD8626E-6AD2-4201-8E5A-467469A56E62}" type="parTrans" cxnId="{1C71304F-1CCD-430C-861A-747DAFD5A8EB}">
      <dgm:prSet/>
      <dgm:spPr/>
      <dgm:t>
        <a:bodyPr/>
        <a:lstStyle/>
        <a:p>
          <a:endParaRPr lang="en-US"/>
        </a:p>
      </dgm:t>
    </dgm:pt>
    <dgm:pt modelId="{28C87375-ED40-49BB-873D-83ACA44EDCEC}" type="sibTrans" cxnId="{1C71304F-1CCD-430C-861A-747DAFD5A8EB}">
      <dgm:prSet/>
      <dgm:spPr/>
      <dgm:t>
        <a:bodyPr/>
        <a:lstStyle/>
        <a:p>
          <a:endParaRPr lang="en-US"/>
        </a:p>
      </dgm:t>
    </dgm:pt>
    <dgm:pt modelId="{D1130244-D42B-4FBD-A513-9F38156E3AF5}" type="pres">
      <dgm:prSet presAssocID="{3A04A2F7-FB45-4A17-9103-CCCC924B63C3}" presName="diagram" presStyleCnt="0">
        <dgm:presLayoutVars>
          <dgm:dir/>
        </dgm:presLayoutVars>
      </dgm:prSet>
      <dgm:spPr/>
    </dgm:pt>
    <dgm:pt modelId="{A97D8107-017B-4F71-B397-0F3A67F89CC8}" type="pres">
      <dgm:prSet presAssocID="{5483B900-F507-4D16-AFC0-AFA0AD5B68A9}" presName="composite" presStyleCnt="0"/>
      <dgm:spPr/>
    </dgm:pt>
    <dgm:pt modelId="{C4F7237E-5E33-4F25-A7C6-0C5735CA5DE2}" type="pres">
      <dgm:prSet presAssocID="{5483B900-F507-4D16-AFC0-AFA0AD5B68A9}" presName="Image" presStyleLbl="bgShp"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dgm:spPr>
    </dgm:pt>
    <dgm:pt modelId="{BFE00547-7D91-441D-9DCA-44A127E91104}" type="pres">
      <dgm:prSet presAssocID="{5483B900-F507-4D16-AFC0-AFA0AD5B68A9}" presName="Parent" presStyleLbl="node0" presStyleIdx="0" presStyleCnt="4">
        <dgm:presLayoutVars>
          <dgm:bulletEnabled val="1"/>
        </dgm:presLayoutVars>
      </dgm:prSet>
      <dgm:spPr/>
    </dgm:pt>
    <dgm:pt modelId="{9BBAB782-B510-4B01-8814-1AA2A7BC1321}" type="pres">
      <dgm:prSet presAssocID="{0634F8F0-4B72-49BB-8190-D7D2102CF9CA}" presName="sibTrans" presStyleCnt="0"/>
      <dgm:spPr/>
    </dgm:pt>
    <dgm:pt modelId="{52FE83B6-52AA-4338-8CAD-F2F25D4D086B}" type="pres">
      <dgm:prSet presAssocID="{1B84C03F-BD1E-4A6C-A3EB-C26B2CDB2812}" presName="composite" presStyleCnt="0"/>
      <dgm:spPr/>
    </dgm:pt>
    <dgm:pt modelId="{99B07678-D303-4844-926B-7BEC24326CBC}" type="pres">
      <dgm:prSet presAssocID="{1B84C03F-BD1E-4A6C-A3EB-C26B2CDB2812}" presName="Image" presStyleLbl="bgShp"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t="-51000" b="-51000"/>
          </a:stretch>
        </a:blipFill>
        <a:ln>
          <a:solidFill>
            <a:schemeClr val="tx1"/>
          </a:solidFill>
        </a:ln>
      </dgm:spPr>
    </dgm:pt>
    <dgm:pt modelId="{77750A1C-A603-4501-A970-577A318CA0F2}" type="pres">
      <dgm:prSet presAssocID="{1B84C03F-BD1E-4A6C-A3EB-C26B2CDB2812}" presName="Parent" presStyleLbl="node0" presStyleIdx="1" presStyleCnt="4">
        <dgm:presLayoutVars>
          <dgm:bulletEnabled val="1"/>
        </dgm:presLayoutVars>
      </dgm:prSet>
      <dgm:spPr/>
    </dgm:pt>
    <dgm:pt modelId="{158E8728-F6F0-457F-9F46-4670A43C7377}" type="pres">
      <dgm:prSet presAssocID="{BA86DE20-EA8F-4EFE-A69A-F4633BB99DFA}" presName="sibTrans" presStyleCnt="0"/>
      <dgm:spPr/>
    </dgm:pt>
    <dgm:pt modelId="{F2B74032-DEFE-42CD-97C3-CC4CE0256774}" type="pres">
      <dgm:prSet presAssocID="{F8D71222-5852-47DA-A5AC-8F2673B6E481}" presName="composite" presStyleCnt="0"/>
      <dgm:spPr/>
    </dgm:pt>
    <dgm:pt modelId="{B6D00174-46E1-4AA4-9397-0186C46C5AE5}" type="pres">
      <dgm:prSet presAssocID="{F8D71222-5852-47DA-A5AC-8F2673B6E481}" presName="Image" presStyleLbl="bgShp"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l="-6000" r="-6000"/>
          </a:stretch>
        </a:blipFill>
        <a:ln>
          <a:solidFill>
            <a:schemeClr val="tx1"/>
          </a:solidFill>
        </a:ln>
      </dgm:spPr>
    </dgm:pt>
    <dgm:pt modelId="{08AA5198-5B16-4A5C-8C1B-A9232C56E376}" type="pres">
      <dgm:prSet presAssocID="{F8D71222-5852-47DA-A5AC-8F2673B6E481}" presName="Parent" presStyleLbl="node0" presStyleIdx="2" presStyleCnt="4">
        <dgm:presLayoutVars>
          <dgm:bulletEnabled val="1"/>
        </dgm:presLayoutVars>
      </dgm:prSet>
      <dgm:spPr/>
    </dgm:pt>
    <dgm:pt modelId="{C7016287-8D73-444D-8C8B-4912015B2EB9}" type="pres">
      <dgm:prSet presAssocID="{6B38E692-B314-489A-994C-971646E6D073}" presName="sibTrans" presStyleCnt="0"/>
      <dgm:spPr/>
    </dgm:pt>
    <dgm:pt modelId="{168BFE9B-E750-44F4-BE65-B3E1BECFF76E}" type="pres">
      <dgm:prSet presAssocID="{1E9A1875-DAE9-49B5-A8B4-FC8FFF235A9A}" presName="composite" presStyleCnt="0"/>
      <dgm:spPr/>
    </dgm:pt>
    <dgm:pt modelId="{4F1657D7-D4C9-4306-8074-DCCA03870486}" type="pres">
      <dgm:prSet presAssocID="{1E9A1875-DAE9-49B5-A8B4-FC8FFF235A9A}" presName="Image" presStyleLbl="bgShp" presStyleIdx="3" presStyleCnt="4"/>
      <dgm:spPr>
        <a:blipFill>
          <a:blip xmlns:r="http://schemas.openxmlformats.org/officeDocument/2006/relationships" r:embed="rId4">
            <a:extLst>
              <a:ext uri="{28A0092B-C50C-407E-A947-70E740481C1C}">
                <a14:useLocalDpi xmlns:a14="http://schemas.microsoft.com/office/drawing/2010/main" val="0"/>
              </a:ext>
            </a:extLst>
          </a:blip>
          <a:srcRect/>
          <a:stretch>
            <a:fillRect l="-5000" r="-5000"/>
          </a:stretch>
        </a:blipFill>
        <a:ln>
          <a:solidFill>
            <a:schemeClr val="tx1"/>
          </a:solidFill>
        </a:ln>
      </dgm:spPr>
    </dgm:pt>
    <dgm:pt modelId="{F34E1D28-9E26-4BCD-BE5C-A6705AFB6A7F}" type="pres">
      <dgm:prSet presAssocID="{1E9A1875-DAE9-49B5-A8B4-FC8FFF235A9A}" presName="Parent" presStyleLbl="node0" presStyleIdx="3" presStyleCnt="4">
        <dgm:presLayoutVars>
          <dgm:bulletEnabled val="1"/>
        </dgm:presLayoutVars>
      </dgm:prSet>
      <dgm:spPr/>
    </dgm:pt>
  </dgm:ptLst>
  <dgm:cxnLst>
    <dgm:cxn modelId="{FDA41E22-053F-4EE4-A5D7-659B9B113E6C}" srcId="{3A04A2F7-FB45-4A17-9103-CCCC924B63C3}" destId="{5483B900-F507-4D16-AFC0-AFA0AD5B68A9}" srcOrd="0" destOrd="0" parTransId="{C86C97CE-908A-4069-AE78-10C50D9E64B8}" sibTransId="{0634F8F0-4B72-49BB-8190-D7D2102CF9CA}"/>
    <dgm:cxn modelId="{885FDA2D-D08A-447D-9CA8-12825D3595AA}" type="presOf" srcId="{1B84C03F-BD1E-4A6C-A3EB-C26B2CDB2812}" destId="{77750A1C-A603-4501-A970-577A318CA0F2}" srcOrd="0" destOrd="0" presId="urn:microsoft.com/office/officeart/2008/layout/BendingPictureCaption"/>
    <dgm:cxn modelId="{B3E88B36-0C4B-4904-998D-E3BCDB308A19}" srcId="{3A04A2F7-FB45-4A17-9103-CCCC924B63C3}" destId="{1B84C03F-BD1E-4A6C-A3EB-C26B2CDB2812}" srcOrd="1" destOrd="0" parTransId="{4AD5834D-8F08-4CDE-BB40-677E7FC96790}" sibTransId="{BA86DE20-EA8F-4EFE-A69A-F4633BB99DFA}"/>
    <dgm:cxn modelId="{1C71304F-1CCD-430C-861A-747DAFD5A8EB}" srcId="{3A04A2F7-FB45-4A17-9103-CCCC924B63C3}" destId="{1E9A1875-DAE9-49B5-A8B4-FC8FFF235A9A}" srcOrd="3" destOrd="0" parTransId="{AAD8626E-6AD2-4201-8E5A-467469A56E62}" sibTransId="{28C87375-ED40-49BB-873D-83ACA44EDCEC}"/>
    <dgm:cxn modelId="{0D93DC57-862E-4DB7-9196-93C272FFD8FA}" type="presOf" srcId="{3A04A2F7-FB45-4A17-9103-CCCC924B63C3}" destId="{D1130244-D42B-4FBD-A513-9F38156E3AF5}" srcOrd="0" destOrd="0" presId="urn:microsoft.com/office/officeart/2008/layout/BendingPictureCaption"/>
    <dgm:cxn modelId="{90D946AA-DA5F-461F-A624-63F95C2AE888}" srcId="{3A04A2F7-FB45-4A17-9103-CCCC924B63C3}" destId="{F8D71222-5852-47DA-A5AC-8F2673B6E481}" srcOrd="2" destOrd="0" parTransId="{F4CE0C71-8DDE-4120-8BD4-081058B425DA}" sibTransId="{6B38E692-B314-489A-994C-971646E6D073}"/>
    <dgm:cxn modelId="{23AB44B3-15D9-48C9-BEF8-6D7B87BB8A20}" type="presOf" srcId="{1E9A1875-DAE9-49B5-A8B4-FC8FFF235A9A}" destId="{F34E1D28-9E26-4BCD-BE5C-A6705AFB6A7F}" srcOrd="0" destOrd="0" presId="urn:microsoft.com/office/officeart/2008/layout/BendingPictureCaption"/>
    <dgm:cxn modelId="{1A8DE8E4-BE82-4D00-BC21-7210A9B07F70}" type="presOf" srcId="{5483B900-F507-4D16-AFC0-AFA0AD5B68A9}" destId="{BFE00547-7D91-441D-9DCA-44A127E91104}" srcOrd="0" destOrd="0" presId="urn:microsoft.com/office/officeart/2008/layout/BendingPictureCaption"/>
    <dgm:cxn modelId="{A01394F1-48CD-479C-9B94-AD5B821B99A6}" type="presOf" srcId="{F8D71222-5852-47DA-A5AC-8F2673B6E481}" destId="{08AA5198-5B16-4A5C-8C1B-A9232C56E376}" srcOrd="0" destOrd="0" presId="urn:microsoft.com/office/officeart/2008/layout/BendingPictureCaption"/>
    <dgm:cxn modelId="{A6654153-418D-47FF-A6B9-2BAC9373D40F}" type="presParOf" srcId="{D1130244-D42B-4FBD-A513-9F38156E3AF5}" destId="{A97D8107-017B-4F71-B397-0F3A67F89CC8}" srcOrd="0" destOrd="0" presId="urn:microsoft.com/office/officeart/2008/layout/BendingPictureCaption"/>
    <dgm:cxn modelId="{75E40EB5-25B4-4C46-9BD6-04C05A15C323}" type="presParOf" srcId="{A97D8107-017B-4F71-B397-0F3A67F89CC8}" destId="{C4F7237E-5E33-4F25-A7C6-0C5735CA5DE2}" srcOrd="0" destOrd="0" presId="urn:microsoft.com/office/officeart/2008/layout/BendingPictureCaption"/>
    <dgm:cxn modelId="{5D675BEE-E41A-43BD-8358-79FF0A55530A}" type="presParOf" srcId="{A97D8107-017B-4F71-B397-0F3A67F89CC8}" destId="{BFE00547-7D91-441D-9DCA-44A127E91104}" srcOrd="1" destOrd="0" presId="urn:microsoft.com/office/officeart/2008/layout/BendingPictureCaption"/>
    <dgm:cxn modelId="{37378141-9A27-4172-81B7-ADCD03ABBD68}" type="presParOf" srcId="{D1130244-D42B-4FBD-A513-9F38156E3AF5}" destId="{9BBAB782-B510-4B01-8814-1AA2A7BC1321}" srcOrd="1" destOrd="0" presId="urn:microsoft.com/office/officeart/2008/layout/BendingPictureCaption"/>
    <dgm:cxn modelId="{A490D483-A481-4038-82DD-90E68CCB7DDD}" type="presParOf" srcId="{D1130244-D42B-4FBD-A513-9F38156E3AF5}" destId="{52FE83B6-52AA-4338-8CAD-F2F25D4D086B}" srcOrd="2" destOrd="0" presId="urn:microsoft.com/office/officeart/2008/layout/BendingPictureCaption"/>
    <dgm:cxn modelId="{CDF306D5-578B-49F5-80FD-13B2B7D0542F}" type="presParOf" srcId="{52FE83B6-52AA-4338-8CAD-F2F25D4D086B}" destId="{99B07678-D303-4844-926B-7BEC24326CBC}" srcOrd="0" destOrd="0" presId="urn:microsoft.com/office/officeart/2008/layout/BendingPictureCaption"/>
    <dgm:cxn modelId="{FBF1F7BA-CFD8-42E8-9D02-C682E377B4A3}" type="presParOf" srcId="{52FE83B6-52AA-4338-8CAD-F2F25D4D086B}" destId="{77750A1C-A603-4501-A970-577A318CA0F2}" srcOrd="1" destOrd="0" presId="urn:microsoft.com/office/officeart/2008/layout/BendingPictureCaption"/>
    <dgm:cxn modelId="{A82E4445-236B-4D06-9A9A-2DBB25BFE444}" type="presParOf" srcId="{D1130244-D42B-4FBD-A513-9F38156E3AF5}" destId="{158E8728-F6F0-457F-9F46-4670A43C7377}" srcOrd="3" destOrd="0" presId="urn:microsoft.com/office/officeart/2008/layout/BendingPictureCaption"/>
    <dgm:cxn modelId="{B1DA67E0-0ADB-4E0A-9CAB-4CE5B438E102}" type="presParOf" srcId="{D1130244-D42B-4FBD-A513-9F38156E3AF5}" destId="{F2B74032-DEFE-42CD-97C3-CC4CE0256774}" srcOrd="4" destOrd="0" presId="urn:microsoft.com/office/officeart/2008/layout/BendingPictureCaption"/>
    <dgm:cxn modelId="{54B4A306-81C8-4D02-AB42-DED6A6796C16}" type="presParOf" srcId="{F2B74032-DEFE-42CD-97C3-CC4CE0256774}" destId="{B6D00174-46E1-4AA4-9397-0186C46C5AE5}" srcOrd="0" destOrd="0" presId="urn:microsoft.com/office/officeart/2008/layout/BendingPictureCaption"/>
    <dgm:cxn modelId="{7FD167DC-1EC6-4258-ADBD-322230B0EDB6}" type="presParOf" srcId="{F2B74032-DEFE-42CD-97C3-CC4CE0256774}" destId="{08AA5198-5B16-4A5C-8C1B-A9232C56E376}" srcOrd="1" destOrd="0" presId="urn:microsoft.com/office/officeart/2008/layout/BendingPictureCaption"/>
    <dgm:cxn modelId="{1D62215C-F2CF-42D4-8D6D-E75E9FD33563}" type="presParOf" srcId="{D1130244-D42B-4FBD-A513-9F38156E3AF5}" destId="{C7016287-8D73-444D-8C8B-4912015B2EB9}" srcOrd="5" destOrd="0" presId="urn:microsoft.com/office/officeart/2008/layout/BendingPictureCaption"/>
    <dgm:cxn modelId="{4CFE859C-5655-4732-8048-FFCCCC816A08}" type="presParOf" srcId="{D1130244-D42B-4FBD-A513-9F38156E3AF5}" destId="{168BFE9B-E750-44F4-BE65-B3E1BECFF76E}" srcOrd="6" destOrd="0" presId="urn:microsoft.com/office/officeart/2008/layout/BendingPictureCaption"/>
    <dgm:cxn modelId="{7E744E3A-DF3E-44E7-B620-9A14780E6E99}" type="presParOf" srcId="{168BFE9B-E750-44F4-BE65-B3E1BECFF76E}" destId="{4F1657D7-D4C9-4306-8074-DCCA03870486}" srcOrd="0" destOrd="0" presId="urn:microsoft.com/office/officeart/2008/layout/BendingPictureCaption"/>
    <dgm:cxn modelId="{FF2DBD43-8F35-4FB2-9C86-DE4EC0ACC409}" type="presParOf" srcId="{168BFE9B-E750-44F4-BE65-B3E1BECFF76E}" destId="{F34E1D28-9E26-4BCD-BE5C-A6705AFB6A7F}"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A04A2F7-FB45-4A17-9103-CCCC924B63C3}"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n-US"/>
        </a:p>
      </dgm:t>
    </dgm:pt>
    <dgm:pt modelId="{1E9A1875-DAE9-49B5-A8B4-FC8FFF235A9A}">
      <dgm:prSet phldrT="[Text]" custT="1"/>
      <dgm:spPr>
        <a:solidFill>
          <a:srgbClr val="C00000"/>
        </a:solidFill>
      </dgm:spPr>
      <dgm:t>
        <a:bodyPr/>
        <a:lstStyle/>
        <a:p>
          <a:r>
            <a:rPr lang="en-US" sz="3200" dirty="0" err="1"/>
            <a:t>Eiropas</a:t>
          </a:r>
          <a:r>
            <a:rPr lang="en-US" sz="3200" dirty="0"/>
            <a:t> </a:t>
          </a:r>
          <a:r>
            <a:rPr lang="en-US" sz="3200" dirty="0" err="1"/>
            <a:t>Jaunatnes</a:t>
          </a:r>
          <a:r>
            <a:rPr lang="en-US" sz="3200" dirty="0"/>
            <a:t> gads</a:t>
          </a:r>
        </a:p>
      </dgm:t>
    </dgm:pt>
    <dgm:pt modelId="{AAD8626E-6AD2-4201-8E5A-467469A56E62}" type="parTrans" cxnId="{1C71304F-1CCD-430C-861A-747DAFD5A8EB}">
      <dgm:prSet/>
      <dgm:spPr/>
      <dgm:t>
        <a:bodyPr/>
        <a:lstStyle/>
        <a:p>
          <a:endParaRPr lang="en-US"/>
        </a:p>
      </dgm:t>
    </dgm:pt>
    <dgm:pt modelId="{28C87375-ED40-49BB-873D-83ACA44EDCEC}" type="sibTrans" cxnId="{1C71304F-1CCD-430C-861A-747DAFD5A8EB}">
      <dgm:prSet/>
      <dgm:spPr/>
      <dgm:t>
        <a:bodyPr/>
        <a:lstStyle/>
        <a:p>
          <a:endParaRPr lang="en-US"/>
        </a:p>
      </dgm:t>
    </dgm:pt>
    <dgm:pt modelId="{D1130244-D42B-4FBD-A513-9F38156E3AF5}" type="pres">
      <dgm:prSet presAssocID="{3A04A2F7-FB45-4A17-9103-CCCC924B63C3}" presName="diagram" presStyleCnt="0">
        <dgm:presLayoutVars>
          <dgm:dir/>
        </dgm:presLayoutVars>
      </dgm:prSet>
      <dgm:spPr/>
    </dgm:pt>
    <dgm:pt modelId="{168BFE9B-E750-44F4-BE65-B3E1BECFF76E}" type="pres">
      <dgm:prSet presAssocID="{1E9A1875-DAE9-49B5-A8B4-FC8FFF235A9A}" presName="composite" presStyleCnt="0"/>
      <dgm:spPr/>
    </dgm:pt>
    <dgm:pt modelId="{4F1657D7-D4C9-4306-8074-DCCA03870486}" type="pres">
      <dgm:prSet presAssocID="{1E9A1875-DAE9-49B5-A8B4-FC8FFF235A9A}" presName="Image" presStyleLbl="bgShp" presStyleIdx="0" presStyleCnt="1"/>
      <dgm:spPr>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dgm:spPr>
    </dgm:pt>
    <dgm:pt modelId="{F34E1D28-9E26-4BCD-BE5C-A6705AFB6A7F}" type="pres">
      <dgm:prSet presAssocID="{1E9A1875-DAE9-49B5-A8B4-FC8FFF235A9A}" presName="Parent" presStyleLbl="node0" presStyleIdx="0" presStyleCnt="1">
        <dgm:presLayoutVars>
          <dgm:bulletEnabled val="1"/>
        </dgm:presLayoutVars>
      </dgm:prSet>
      <dgm:spPr/>
    </dgm:pt>
  </dgm:ptLst>
  <dgm:cxnLst>
    <dgm:cxn modelId="{1C71304F-1CCD-430C-861A-747DAFD5A8EB}" srcId="{3A04A2F7-FB45-4A17-9103-CCCC924B63C3}" destId="{1E9A1875-DAE9-49B5-A8B4-FC8FFF235A9A}" srcOrd="0" destOrd="0" parTransId="{AAD8626E-6AD2-4201-8E5A-467469A56E62}" sibTransId="{28C87375-ED40-49BB-873D-83ACA44EDCEC}"/>
    <dgm:cxn modelId="{0D93DC57-862E-4DB7-9196-93C272FFD8FA}" type="presOf" srcId="{3A04A2F7-FB45-4A17-9103-CCCC924B63C3}" destId="{D1130244-D42B-4FBD-A513-9F38156E3AF5}" srcOrd="0" destOrd="0" presId="urn:microsoft.com/office/officeart/2008/layout/BendingPictureCaption"/>
    <dgm:cxn modelId="{23AB44B3-15D9-48C9-BEF8-6D7B87BB8A20}" type="presOf" srcId="{1E9A1875-DAE9-49B5-A8B4-FC8FFF235A9A}" destId="{F34E1D28-9E26-4BCD-BE5C-A6705AFB6A7F}" srcOrd="0" destOrd="0" presId="urn:microsoft.com/office/officeart/2008/layout/BendingPictureCaption"/>
    <dgm:cxn modelId="{4CFE859C-5655-4732-8048-FFCCCC816A08}" type="presParOf" srcId="{D1130244-D42B-4FBD-A513-9F38156E3AF5}" destId="{168BFE9B-E750-44F4-BE65-B3E1BECFF76E}" srcOrd="0" destOrd="0" presId="urn:microsoft.com/office/officeart/2008/layout/BendingPictureCaption"/>
    <dgm:cxn modelId="{7E744E3A-DF3E-44E7-B620-9A14780E6E99}" type="presParOf" srcId="{168BFE9B-E750-44F4-BE65-B3E1BECFF76E}" destId="{4F1657D7-D4C9-4306-8074-DCCA03870486}" srcOrd="0" destOrd="0" presId="urn:microsoft.com/office/officeart/2008/layout/BendingPictureCaption"/>
    <dgm:cxn modelId="{FF2DBD43-8F35-4FB2-9C86-DE4EC0ACC409}" type="presParOf" srcId="{168BFE9B-E750-44F4-BE65-B3E1BECFF76E}" destId="{F34E1D28-9E26-4BCD-BE5C-A6705AFB6A7F}"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68B5C1F-2483-412A-BDE0-8974F6ED1021}"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560DFD22-2CAF-421D-A9A3-D3C2FFB229D4}">
      <dgm:prSet custT="1"/>
      <dgm:spPr>
        <a:solidFill>
          <a:srgbClr val="FFC000"/>
        </a:solidFill>
      </dgm:spPr>
      <dgm:t>
        <a:bodyPr/>
        <a:lstStyle/>
        <a:p>
          <a:pPr rtl="0"/>
          <a:r>
            <a:rPr lang="lv-LV" sz="1800" b="0" dirty="0">
              <a:solidFill>
                <a:schemeClr val="tx1"/>
              </a:solidFill>
            </a:rPr>
            <a:t>ir Eiropas pilsoņu rupors</a:t>
          </a:r>
          <a:endParaRPr lang="en-IE" sz="1800" b="0" dirty="0">
            <a:solidFill>
              <a:schemeClr val="tx1"/>
            </a:solidFill>
          </a:endParaRPr>
        </a:p>
      </dgm:t>
    </dgm:pt>
    <dgm:pt modelId="{AB05733B-4864-43DA-A173-7DF41A84B0EB}" type="parTrans" cxnId="{7B6161DF-ADE0-4223-9E90-EE2FF187255C}">
      <dgm:prSet/>
      <dgm:spPr/>
      <dgm:t>
        <a:bodyPr/>
        <a:lstStyle/>
        <a:p>
          <a:endParaRPr lang="en-US"/>
        </a:p>
      </dgm:t>
    </dgm:pt>
    <dgm:pt modelId="{7301982C-B647-46A9-92FE-80A99C5AE089}" type="sibTrans" cxnId="{7B6161DF-ADE0-4223-9E90-EE2FF187255C}">
      <dgm:prSet/>
      <dgm:spPr/>
      <dgm:t>
        <a:bodyPr/>
        <a:lstStyle/>
        <a:p>
          <a:endParaRPr lang="en-US"/>
        </a:p>
      </dgm:t>
    </dgm:pt>
    <dgm:pt modelId="{C9EBD0BD-4459-45D5-9A1E-1B6378142E1C}">
      <dgm:prSet custT="1"/>
      <dgm:spPr>
        <a:solidFill>
          <a:srgbClr val="FFC000"/>
        </a:solidFill>
      </dgm:spPr>
      <dgm:t>
        <a:bodyPr/>
        <a:lstStyle/>
        <a:p>
          <a:pPr rtl="0"/>
          <a:r>
            <a:rPr lang="lv-LV" sz="1800" b="0">
              <a:solidFill>
                <a:schemeClr val="tx1"/>
              </a:solidFill>
            </a:rPr>
            <a:t>pulcē deputātus no visām ES valstīm, kurus pilsoņi tiešās vēlēšanās ievēlē reizi piecos gados</a:t>
          </a:r>
          <a:endParaRPr lang="en-IE" sz="1800" b="0" dirty="0">
            <a:solidFill>
              <a:schemeClr val="tx1"/>
            </a:solidFill>
          </a:endParaRPr>
        </a:p>
      </dgm:t>
    </dgm:pt>
    <dgm:pt modelId="{6474E237-3E9E-4F4F-8799-AB5474F10277}" type="parTrans" cxnId="{DA40094E-2790-43FE-B49D-D8F0A736096E}">
      <dgm:prSet/>
      <dgm:spPr/>
      <dgm:t>
        <a:bodyPr/>
        <a:lstStyle/>
        <a:p>
          <a:endParaRPr lang="en-US"/>
        </a:p>
      </dgm:t>
    </dgm:pt>
    <dgm:pt modelId="{AA1827B8-0390-435D-8A64-30B31B5475E9}" type="sibTrans" cxnId="{DA40094E-2790-43FE-B49D-D8F0A736096E}">
      <dgm:prSet/>
      <dgm:spPr/>
      <dgm:t>
        <a:bodyPr/>
        <a:lstStyle/>
        <a:p>
          <a:endParaRPr lang="en-US"/>
        </a:p>
      </dgm:t>
    </dgm:pt>
    <dgm:pt modelId="{DDF773E0-5ED0-4453-8E9E-1FDEB08137C7}">
      <dgm:prSet custT="1"/>
      <dgm:spPr>
        <a:solidFill>
          <a:srgbClr val="FFC000"/>
        </a:solidFill>
      </dgm:spPr>
      <dgm:t>
        <a:bodyPr/>
        <a:lstStyle/>
        <a:p>
          <a:pPr rtl="0"/>
          <a:r>
            <a:rPr lang="en-US" sz="1800" b="0" dirty="0" err="1">
              <a:solidFill>
                <a:schemeClr val="tx1"/>
              </a:solidFill>
            </a:rPr>
            <a:t>apspriež</a:t>
          </a:r>
          <a:r>
            <a:rPr lang="en-US" sz="1800" b="0" dirty="0">
              <a:solidFill>
                <a:schemeClr val="tx1"/>
              </a:solidFill>
            </a:rPr>
            <a:t> </a:t>
          </a:r>
          <a:r>
            <a:rPr lang="en-US" sz="1800" b="0" dirty="0" err="1">
              <a:solidFill>
                <a:schemeClr val="tx1"/>
              </a:solidFill>
            </a:rPr>
            <a:t>Eiropas</a:t>
          </a:r>
          <a:r>
            <a:rPr lang="en-US" sz="1800" b="0" dirty="0">
              <a:solidFill>
                <a:schemeClr val="tx1"/>
              </a:solidFill>
            </a:rPr>
            <a:t> </a:t>
          </a:r>
          <a:r>
            <a:rPr lang="en-US" sz="1800" b="0" dirty="0" err="1">
              <a:solidFill>
                <a:schemeClr val="tx1"/>
              </a:solidFill>
            </a:rPr>
            <a:t>Komisijas</a:t>
          </a:r>
          <a:r>
            <a:rPr lang="en-US" sz="1800" b="0" dirty="0">
              <a:solidFill>
                <a:schemeClr val="tx1"/>
              </a:solidFill>
            </a:rPr>
            <a:t> </a:t>
          </a:r>
          <a:r>
            <a:rPr lang="en-US" sz="1800" b="0" dirty="0" err="1">
              <a:solidFill>
                <a:schemeClr val="tx1"/>
              </a:solidFill>
            </a:rPr>
            <a:t>ierosinātos</a:t>
          </a:r>
          <a:r>
            <a:rPr lang="en-US" sz="1800" b="0" dirty="0">
              <a:solidFill>
                <a:schemeClr val="tx1"/>
              </a:solidFill>
            </a:rPr>
            <a:t> </a:t>
          </a:r>
          <a:r>
            <a:rPr lang="en-US" sz="1800" b="0" dirty="0" err="1">
              <a:solidFill>
                <a:schemeClr val="tx1"/>
              </a:solidFill>
            </a:rPr>
            <a:t>jaunos</a:t>
          </a:r>
          <a:r>
            <a:rPr lang="en-US" sz="1800" b="0" dirty="0">
              <a:solidFill>
                <a:schemeClr val="tx1"/>
              </a:solidFill>
            </a:rPr>
            <a:t> </a:t>
          </a:r>
          <a:r>
            <a:rPr lang="en-US" sz="1800" b="0" dirty="0" err="1">
              <a:solidFill>
                <a:schemeClr val="tx1"/>
              </a:solidFill>
            </a:rPr>
            <a:t>likumus</a:t>
          </a:r>
          <a:endParaRPr lang="en-IE" sz="1800" b="0" dirty="0">
            <a:solidFill>
              <a:schemeClr val="tx1"/>
            </a:solidFill>
          </a:endParaRPr>
        </a:p>
      </dgm:t>
    </dgm:pt>
    <dgm:pt modelId="{4AC9AB2D-FBEE-4F5E-9908-3D0BF9BC3B20}" type="parTrans" cxnId="{8B269019-A93D-492E-BFBD-94FD26B903CB}">
      <dgm:prSet/>
      <dgm:spPr/>
      <dgm:t>
        <a:bodyPr/>
        <a:lstStyle/>
        <a:p>
          <a:endParaRPr lang="en-US"/>
        </a:p>
      </dgm:t>
    </dgm:pt>
    <dgm:pt modelId="{BBF630F5-6950-448B-868B-ADBAF96216B0}" type="sibTrans" cxnId="{8B269019-A93D-492E-BFBD-94FD26B903CB}">
      <dgm:prSet/>
      <dgm:spPr/>
      <dgm:t>
        <a:bodyPr/>
        <a:lstStyle/>
        <a:p>
          <a:endParaRPr lang="en-US"/>
        </a:p>
      </dgm:t>
    </dgm:pt>
    <dgm:pt modelId="{D17BC7BB-AC77-47F1-B850-7B5CE791F236}">
      <dgm:prSet custT="1"/>
      <dgm:spPr>
        <a:solidFill>
          <a:srgbClr val="FFC000"/>
        </a:solidFill>
      </dgm:spPr>
      <dgm:t>
        <a:bodyPr/>
        <a:lstStyle/>
        <a:p>
          <a:pPr rtl="0"/>
          <a:r>
            <a:rPr lang="lv-LV" sz="1800" b="0" dirty="0">
              <a:solidFill>
                <a:schemeClr val="tx1"/>
              </a:solidFill>
            </a:rPr>
            <a:t>kopā ar Padomi šos likumus groza (ja tas nepieciešams) un pieņem​</a:t>
          </a:r>
          <a:endParaRPr lang="en-IE" sz="1800" b="0" dirty="0">
            <a:solidFill>
              <a:schemeClr val="tx1"/>
            </a:solidFill>
          </a:endParaRPr>
        </a:p>
      </dgm:t>
    </dgm:pt>
    <dgm:pt modelId="{2ED171F2-6983-4C1F-AC0B-BBE1D0AE1204}" type="parTrans" cxnId="{0005090B-FFED-444E-831E-7524FD787455}">
      <dgm:prSet/>
      <dgm:spPr/>
      <dgm:t>
        <a:bodyPr/>
        <a:lstStyle/>
        <a:p>
          <a:endParaRPr lang="en-US"/>
        </a:p>
      </dgm:t>
    </dgm:pt>
    <dgm:pt modelId="{DFD98C43-5D26-4C14-9ECA-9AF2D74AEDC0}" type="sibTrans" cxnId="{0005090B-FFED-444E-831E-7524FD787455}">
      <dgm:prSet/>
      <dgm:spPr/>
      <dgm:t>
        <a:bodyPr/>
        <a:lstStyle/>
        <a:p>
          <a:endParaRPr lang="en-US"/>
        </a:p>
      </dgm:t>
    </dgm:pt>
    <dgm:pt modelId="{E8028DDB-AACF-417E-AC75-DAC05625AF03}">
      <dgm:prSet custT="1"/>
      <dgm:spPr>
        <a:solidFill>
          <a:srgbClr val="FFC000"/>
        </a:solidFill>
      </dgm:spPr>
      <dgm:t>
        <a:bodyPr/>
        <a:lstStyle/>
        <a:p>
          <a:pPr rtl="0"/>
          <a:r>
            <a:rPr lang="en-US" sz="1800" b="0">
              <a:solidFill>
                <a:schemeClr val="tx1"/>
              </a:solidFill>
            </a:rPr>
            <a:t>ievēlē Eiropas Komisijas priekšsēdētāju</a:t>
          </a:r>
          <a:endParaRPr lang="en-IE" sz="1800" b="0" dirty="0">
            <a:solidFill>
              <a:schemeClr val="tx1"/>
            </a:solidFill>
          </a:endParaRPr>
        </a:p>
      </dgm:t>
    </dgm:pt>
    <dgm:pt modelId="{CB20CB47-9BD2-4E66-83B0-70D3870AC0B2}" type="parTrans" cxnId="{18DA7F4F-74C0-4D1C-A757-4A26AE6E9660}">
      <dgm:prSet/>
      <dgm:spPr/>
      <dgm:t>
        <a:bodyPr/>
        <a:lstStyle/>
        <a:p>
          <a:endParaRPr lang="en-US"/>
        </a:p>
      </dgm:t>
    </dgm:pt>
    <dgm:pt modelId="{8720CC4D-BE4A-4B26-8D90-134D9A36323D}" type="sibTrans" cxnId="{18DA7F4F-74C0-4D1C-A757-4A26AE6E9660}">
      <dgm:prSet/>
      <dgm:spPr/>
      <dgm:t>
        <a:bodyPr/>
        <a:lstStyle/>
        <a:p>
          <a:endParaRPr lang="en-US"/>
        </a:p>
      </dgm:t>
    </dgm:pt>
    <dgm:pt modelId="{C60B4388-5BE2-49DA-AF00-1BB77197FDE2}">
      <dgm:prSet custT="1"/>
      <dgm:spPr>
        <a:solidFill>
          <a:srgbClr val="FFC000"/>
        </a:solidFill>
      </dgm:spPr>
      <dgm:t>
        <a:bodyPr/>
        <a:lstStyle/>
        <a:p>
          <a:pPr rtl="0"/>
          <a:r>
            <a:rPr lang="en-US" sz="1800" b="0">
              <a:solidFill>
                <a:schemeClr val="tx1"/>
              </a:solidFill>
            </a:rPr>
            <a:t>apstiprina ES budžetu</a:t>
          </a:r>
          <a:endParaRPr lang="en-IE" sz="1800" b="0" dirty="0">
            <a:solidFill>
              <a:schemeClr val="tx1"/>
            </a:solidFill>
          </a:endParaRPr>
        </a:p>
      </dgm:t>
    </dgm:pt>
    <dgm:pt modelId="{131A31C5-62BD-4FFC-A200-BB4B3088474B}" type="parTrans" cxnId="{AF270CEC-957B-4B46-94C5-A3F3D720DAD0}">
      <dgm:prSet/>
      <dgm:spPr/>
      <dgm:t>
        <a:bodyPr/>
        <a:lstStyle/>
        <a:p>
          <a:endParaRPr lang="en-US"/>
        </a:p>
      </dgm:t>
    </dgm:pt>
    <dgm:pt modelId="{D68D6159-39CF-4128-96FE-7071A4649BD8}" type="sibTrans" cxnId="{AF270CEC-957B-4B46-94C5-A3F3D720DAD0}">
      <dgm:prSet/>
      <dgm:spPr/>
      <dgm:t>
        <a:bodyPr/>
        <a:lstStyle/>
        <a:p>
          <a:endParaRPr lang="en-US"/>
        </a:p>
      </dgm:t>
    </dgm:pt>
    <dgm:pt modelId="{C475C7A0-690D-4A3F-9FE9-07590BB8CECD}">
      <dgm:prSet custT="1"/>
      <dgm:spPr>
        <a:solidFill>
          <a:srgbClr val="FFC000"/>
        </a:solidFill>
      </dgm:spPr>
      <dgm:t>
        <a:bodyPr/>
        <a:lstStyle/>
        <a:p>
          <a:pPr rtl="0"/>
          <a:r>
            <a:rPr lang="lv-LV" sz="1800" b="0" dirty="0">
              <a:solidFill>
                <a:schemeClr val="tx1"/>
              </a:solidFill>
            </a:rPr>
            <a:t>gadā tiekas 6 sesijās Briselē (Beļģijā) un 12 sesijās Strasbūrā (Francijā)</a:t>
          </a:r>
          <a:endParaRPr lang="en-IE" sz="1900" b="0" dirty="0">
            <a:solidFill>
              <a:schemeClr val="tx1"/>
            </a:solidFill>
          </a:endParaRPr>
        </a:p>
      </dgm:t>
    </dgm:pt>
    <dgm:pt modelId="{926E2EF2-44D2-4A7C-A5F5-5DCA4E13D31A}" type="parTrans" cxnId="{F81E943C-0EAB-4952-8388-DEB0F5B63B44}">
      <dgm:prSet/>
      <dgm:spPr/>
      <dgm:t>
        <a:bodyPr/>
        <a:lstStyle/>
        <a:p>
          <a:endParaRPr lang="en-US"/>
        </a:p>
      </dgm:t>
    </dgm:pt>
    <dgm:pt modelId="{747A0153-A71D-4163-8926-FF8969DF3431}" type="sibTrans" cxnId="{F81E943C-0EAB-4952-8388-DEB0F5B63B44}">
      <dgm:prSet/>
      <dgm:spPr/>
      <dgm:t>
        <a:bodyPr/>
        <a:lstStyle/>
        <a:p>
          <a:endParaRPr lang="en-US"/>
        </a:p>
      </dgm:t>
    </dgm:pt>
    <dgm:pt modelId="{E1790290-581A-4C84-91EA-CAD052E93A59}" type="pres">
      <dgm:prSet presAssocID="{768B5C1F-2483-412A-BDE0-8974F6ED1021}" presName="linear" presStyleCnt="0">
        <dgm:presLayoutVars>
          <dgm:animLvl val="lvl"/>
          <dgm:resizeHandles val="exact"/>
        </dgm:presLayoutVars>
      </dgm:prSet>
      <dgm:spPr/>
    </dgm:pt>
    <dgm:pt modelId="{B9BC91AA-3A86-49A9-B4FD-A76EA5E21331}" type="pres">
      <dgm:prSet presAssocID="{560DFD22-2CAF-421D-A9A3-D3C2FFB229D4}" presName="parentText" presStyleLbl="node1" presStyleIdx="0" presStyleCnt="7">
        <dgm:presLayoutVars>
          <dgm:chMax val="0"/>
          <dgm:bulletEnabled val="1"/>
        </dgm:presLayoutVars>
      </dgm:prSet>
      <dgm:spPr/>
    </dgm:pt>
    <dgm:pt modelId="{6611974D-4F43-4DF2-B93E-4EA5D945A3B1}" type="pres">
      <dgm:prSet presAssocID="{7301982C-B647-46A9-92FE-80A99C5AE089}" presName="spacer" presStyleCnt="0"/>
      <dgm:spPr/>
    </dgm:pt>
    <dgm:pt modelId="{4FE1037A-DEA2-4953-80B1-C4AB23FF5CB3}" type="pres">
      <dgm:prSet presAssocID="{C9EBD0BD-4459-45D5-9A1E-1B6378142E1C}" presName="parentText" presStyleLbl="node1" presStyleIdx="1" presStyleCnt="7">
        <dgm:presLayoutVars>
          <dgm:chMax val="0"/>
          <dgm:bulletEnabled val="1"/>
        </dgm:presLayoutVars>
      </dgm:prSet>
      <dgm:spPr/>
    </dgm:pt>
    <dgm:pt modelId="{B320E652-B53D-4C8D-BD65-4229C8D24313}" type="pres">
      <dgm:prSet presAssocID="{AA1827B8-0390-435D-8A64-30B31B5475E9}" presName="spacer" presStyleCnt="0"/>
      <dgm:spPr/>
    </dgm:pt>
    <dgm:pt modelId="{07C6446F-ECCD-4CA1-8344-080591932ED6}" type="pres">
      <dgm:prSet presAssocID="{DDF773E0-5ED0-4453-8E9E-1FDEB08137C7}" presName="parentText" presStyleLbl="node1" presStyleIdx="2" presStyleCnt="7">
        <dgm:presLayoutVars>
          <dgm:chMax val="0"/>
          <dgm:bulletEnabled val="1"/>
        </dgm:presLayoutVars>
      </dgm:prSet>
      <dgm:spPr/>
    </dgm:pt>
    <dgm:pt modelId="{AA617802-0088-4F0F-969E-30A79C6BF2AD}" type="pres">
      <dgm:prSet presAssocID="{BBF630F5-6950-448B-868B-ADBAF96216B0}" presName="spacer" presStyleCnt="0"/>
      <dgm:spPr/>
    </dgm:pt>
    <dgm:pt modelId="{715891AF-FC43-40E9-9BA1-84AAEC706364}" type="pres">
      <dgm:prSet presAssocID="{D17BC7BB-AC77-47F1-B850-7B5CE791F236}" presName="parentText" presStyleLbl="node1" presStyleIdx="3" presStyleCnt="7">
        <dgm:presLayoutVars>
          <dgm:chMax val="0"/>
          <dgm:bulletEnabled val="1"/>
        </dgm:presLayoutVars>
      </dgm:prSet>
      <dgm:spPr/>
    </dgm:pt>
    <dgm:pt modelId="{8992DAF4-0B26-489D-8837-A11516C75E03}" type="pres">
      <dgm:prSet presAssocID="{DFD98C43-5D26-4C14-9ECA-9AF2D74AEDC0}" presName="spacer" presStyleCnt="0"/>
      <dgm:spPr/>
    </dgm:pt>
    <dgm:pt modelId="{1BA08AB3-DFE7-4294-97EA-0DE79AB5366F}" type="pres">
      <dgm:prSet presAssocID="{E8028DDB-AACF-417E-AC75-DAC05625AF03}" presName="parentText" presStyleLbl="node1" presStyleIdx="4" presStyleCnt="7">
        <dgm:presLayoutVars>
          <dgm:chMax val="0"/>
          <dgm:bulletEnabled val="1"/>
        </dgm:presLayoutVars>
      </dgm:prSet>
      <dgm:spPr/>
    </dgm:pt>
    <dgm:pt modelId="{35EF5703-CD3C-429E-A309-464A2E42D27A}" type="pres">
      <dgm:prSet presAssocID="{8720CC4D-BE4A-4B26-8D90-134D9A36323D}" presName="spacer" presStyleCnt="0"/>
      <dgm:spPr/>
    </dgm:pt>
    <dgm:pt modelId="{C9254F1F-409A-4C00-BAEE-417CE0DBBEC0}" type="pres">
      <dgm:prSet presAssocID="{C60B4388-5BE2-49DA-AF00-1BB77197FDE2}" presName="parentText" presStyleLbl="node1" presStyleIdx="5" presStyleCnt="7">
        <dgm:presLayoutVars>
          <dgm:chMax val="0"/>
          <dgm:bulletEnabled val="1"/>
        </dgm:presLayoutVars>
      </dgm:prSet>
      <dgm:spPr/>
    </dgm:pt>
    <dgm:pt modelId="{B293DEBD-0FC5-428B-85E0-2B004C805257}" type="pres">
      <dgm:prSet presAssocID="{D68D6159-39CF-4128-96FE-7071A4649BD8}" presName="spacer" presStyleCnt="0"/>
      <dgm:spPr/>
    </dgm:pt>
    <dgm:pt modelId="{394A40C5-2767-41BB-851C-AE743E22805B}" type="pres">
      <dgm:prSet presAssocID="{C475C7A0-690D-4A3F-9FE9-07590BB8CECD}" presName="parentText" presStyleLbl="node1" presStyleIdx="6" presStyleCnt="7">
        <dgm:presLayoutVars>
          <dgm:chMax val="0"/>
          <dgm:bulletEnabled val="1"/>
        </dgm:presLayoutVars>
      </dgm:prSet>
      <dgm:spPr/>
    </dgm:pt>
  </dgm:ptLst>
  <dgm:cxnLst>
    <dgm:cxn modelId="{B5FC3207-416F-48EF-909B-25B45DBBA7EB}" type="presOf" srcId="{C475C7A0-690D-4A3F-9FE9-07590BB8CECD}" destId="{394A40C5-2767-41BB-851C-AE743E22805B}" srcOrd="0" destOrd="0" presId="urn:microsoft.com/office/officeart/2005/8/layout/vList2"/>
    <dgm:cxn modelId="{0005090B-FFED-444E-831E-7524FD787455}" srcId="{768B5C1F-2483-412A-BDE0-8974F6ED1021}" destId="{D17BC7BB-AC77-47F1-B850-7B5CE791F236}" srcOrd="3" destOrd="0" parTransId="{2ED171F2-6983-4C1F-AC0B-BBE1D0AE1204}" sibTransId="{DFD98C43-5D26-4C14-9ECA-9AF2D74AEDC0}"/>
    <dgm:cxn modelId="{8B269019-A93D-492E-BFBD-94FD26B903CB}" srcId="{768B5C1F-2483-412A-BDE0-8974F6ED1021}" destId="{DDF773E0-5ED0-4453-8E9E-1FDEB08137C7}" srcOrd="2" destOrd="0" parTransId="{4AC9AB2D-FBEE-4F5E-9908-3D0BF9BC3B20}" sibTransId="{BBF630F5-6950-448B-868B-ADBAF96216B0}"/>
    <dgm:cxn modelId="{DC518925-2C2D-4970-986C-7E290DC1C00B}" type="presOf" srcId="{C9EBD0BD-4459-45D5-9A1E-1B6378142E1C}" destId="{4FE1037A-DEA2-4953-80B1-C4AB23FF5CB3}" srcOrd="0" destOrd="0" presId="urn:microsoft.com/office/officeart/2005/8/layout/vList2"/>
    <dgm:cxn modelId="{F81E943C-0EAB-4952-8388-DEB0F5B63B44}" srcId="{768B5C1F-2483-412A-BDE0-8974F6ED1021}" destId="{C475C7A0-690D-4A3F-9FE9-07590BB8CECD}" srcOrd="6" destOrd="0" parTransId="{926E2EF2-44D2-4A7C-A5F5-5DCA4E13D31A}" sibTransId="{747A0153-A71D-4163-8926-FF8969DF3431}"/>
    <dgm:cxn modelId="{6943C43F-06DA-4E98-B86F-9F22C2CD9972}" type="presOf" srcId="{C60B4388-5BE2-49DA-AF00-1BB77197FDE2}" destId="{C9254F1F-409A-4C00-BAEE-417CE0DBBEC0}" srcOrd="0" destOrd="0" presId="urn:microsoft.com/office/officeart/2005/8/layout/vList2"/>
    <dgm:cxn modelId="{39838342-5056-4D6D-A925-DF9BF36642CF}" type="presOf" srcId="{768B5C1F-2483-412A-BDE0-8974F6ED1021}" destId="{E1790290-581A-4C84-91EA-CAD052E93A59}" srcOrd="0" destOrd="0" presId="urn:microsoft.com/office/officeart/2005/8/layout/vList2"/>
    <dgm:cxn modelId="{95DF3B45-1BBE-49F9-BB94-183195EB21A9}" type="presOf" srcId="{560DFD22-2CAF-421D-A9A3-D3C2FFB229D4}" destId="{B9BC91AA-3A86-49A9-B4FD-A76EA5E21331}" srcOrd="0" destOrd="0" presId="urn:microsoft.com/office/officeart/2005/8/layout/vList2"/>
    <dgm:cxn modelId="{DA40094E-2790-43FE-B49D-D8F0A736096E}" srcId="{768B5C1F-2483-412A-BDE0-8974F6ED1021}" destId="{C9EBD0BD-4459-45D5-9A1E-1B6378142E1C}" srcOrd="1" destOrd="0" parTransId="{6474E237-3E9E-4F4F-8799-AB5474F10277}" sibTransId="{AA1827B8-0390-435D-8A64-30B31B5475E9}"/>
    <dgm:cxn modelId="{18DA7F4F-74C0-4D1C-A757-4A26AE6E9660}" srcId="{768B5C1F-2483-412A-BDE0-8974F6ED1021}" destId="{E8028DDB-AACF-417E-AC75-DAC05625AF03}" srcOrd="4" destOrd="0" parTransId="{CB20CB47-9BD2-4E66-83B0-70D3870AC0B2}" sibTransId="{8720CC4D-BE4A-4B26-8D90-134D9A36323D}"/>
    <dgm:cxn modelId="{B886F195-25BF-4288-A293-311885BE4658}" type="presOf" srcId="{D17BC7BB-AC77-47F1-B850-7B5CE791F236}" destId="{715891AF-FC43-40E9-9BA1-84AAEC706364}" srcOrd="0" destOrd="0" presId="urn:microsoft.com/office/officeart/2005/8/layout/vList2"/>
    <dgm:cxn modelId="{32A417CB-B56A-4B02-81B2-E543F705F6AE}" type="presOf" srcId="{E8028DDB-AACF-417E-AC75-DAC05625AF03}" destId="{1BA08AB3-DFE7-4294-97EA-0DE79AB5366F}" srcOrd="0" destOrd="0" presId="urn:microsoft.com/office/officeart/2005/8/layout/vList2"/>
    <dgm:cxn modelId="{7B6161DF-ADE0-4223-9E90-EE2FF187255C}" srcId="{768B5C1F-2483-412A-BDE0-8974F6ED1021}" destId="{560DFD22-2CAF-421D-A9A3-D3C2FFB229D4}" srcOrd="0" destOrd="0" parTransId="{AB05733B-4864-43DA-A173-7DF41A84B0EB}" sibTransId="{7301982C-B647-46A9-92FE-80A99C5AE089}"/>
    <dgm:cxn modelId="{BFF442E2-AF9E-4B59-96D2-46B1F3070DB9}" type="presOf" srcId="{DDF773E0-5ED0-4453-8E9E-1FDEB08137C7}" destId="{07C6446F-ECCD-4CA1-8344-080591932ED6}" srcOrd="0" destOrd="0" presId="urn:microsoft.com/office/officeart/2005/8/layout/vList2"/>
    <dgm:cxn modelId="{AF270CEC-957B-4B46-94C5-A3F3D720DAD0}" srcId="{768B5C1F-2483-412A-BDE0-8974F6ED1021}" destId="{C60B4388-5BE2-49DA-AF00-1BB77197FDE2}" srcOrd="5" destOrd="0" parTransId="{131A31C5-62BD-4FFC-A200-BB4B3088474B}" sibTransId="{D68D6159-39CF-4128-96FE-7071A4649BD8}"/>
    <dgm:cxn modelId="{52BDA583-713C-4261-B1AD-ACBA6098E4F5}" type="presParOf" srcId="{E1790290-581A-4C84-91EA-CAD052E93A59}" destId="{B9BC91AA-3A86-49A9-B4FD-A76EA5E21331}" srcOrd="0" destOrd="0" presId="urn:microsoft.com/office/officeart/2005/8/layout/vList2"/>
    <dgm:cxn modelId="{B8FF128F-C6FD-4C12-9856-C27EF5F10DDD}" type="presParOf" srcId="{E1790290-581A-4C84-91EA-CAD052E93A59}" destId="{6611974D-4F43-4DF2-B93E-4EA5D945A3B1}" srcOrd="1" destOrd="0" presId="urn:microsoft.com/office/officeart/2005/8/layout/vList2"/>
    <dgm:cxn modelId="{AB4E0FA3-4FE2-4DA4-8BF2-134A0D59B228}" type="presParOf" srcId="{E1790290-581A-4C84-91EA-CAD052E93A59}" destId="{4FE1037A-DEA2-4953-80B1-C4AB23FF5CB3}" srcOrd="2" destOrd="0" presId="urn:microsoft.com/office/officeart/2005/8/layout/vList2"/>
    <dgm:cxn modelId="{54292A75-4C64-4A32-9696-8412A0B00268}" type="presParOf" srcId="{E1790290-581A-4C84-91EA-CAD052E93A59}" destId="{B320E652-B53D-4C8D-BD65-4229C8D24313}" srcOrd="3" destOrd="0" presId="urn:microsoft.com/office/officeart/2005/8/layout/vList2"/>
    <dgm:cxn modelId="{0DE59BE8-5AE2-445F-8DF2-31F01F06838D}" type="presParOf" srcId="{E1790290-581A-4C84-91EA-CAD052E93A59}" destId="{07C6446F-ECCD-4CA1-8344-080591932ED6}" srcOrd="4" destOrd="0" presId="urn:microsoft.com/office/officeart/2005/8/layout/vList2"/>
    <dgm:cxn modelId="{3A3BEDEF-E1C1-4BCD-9AEE-5A537E2E378D}" type="presParOf" srcId="{E1790290-581A-4C84-91EA-CAD052E93A59}" destId="{AA617802-0088-4F0F-969E-30A79C6BF2AD}" srcOrd="5" destOrd="0" presId="urn:microsoft.com/office/officeart/2005/8/layout/vList2"/>
    <dgm:cxn modelId="{71E6698C-78F4-4279-B192-B97BFDE96726}" type="presParOf" srcId="{E1790290-581A-4C84-91EA-CAD052E93A59}" destId="{715891AF-FC43-40E9-9BA1-84AAEC706364}" srcOrd="6" destOrd="0" presId="urn:microsoft.com/office/officeart/2005/8/layout/vList2"/>
    <dgm:cxn modelId="{3B3DE47B-32D8-4798-8477-3756AF3022BF}" type="presParOf" srcId="{E1790290-581A-4C84-91EA-CAD052E93A59}" destId="{8992DAF4-0B26-489D-8837-A11516C75E03}" srcOrd="7" destOrd="0" presId="urn:microsoft.com/office/officeart/2005/8/layout/vList2"/>
    <dgm:cxn modelId="{30FEAE6F-1223-486B-B7CE-E2559B5C72F0}" type="presParOf" srcId="{E1790290-581A-4C84-91EA-CAD052E93A59}" destId="{1BA08AB3-DFE7-4294-97EA-0DE79AB5366F}" srcOrd="8" destOrd="0" presId="urn:microsoft.com/office/officeart/2005/8/layout/vList2"/>
    <dgm:cxn modelId="{CF1BA315-9D25-4B86-9ACB-B5802CBB2AB3}" type="presParOf" srcId="{E1790290-581A-4C84-91EA-CAD052E93A59}" destId="{35EF5703-CD3C-429E-A309-464A2E42D27A}" srcOrd="9" destOrd="0" presId="urn:microsoft.com/office/officeart/2005/8/layout/vList2"/>
    <dgm:cxn modelId="{7D9C72C1-CF66-4374-9CA3-2F1D85CB97BE}" type="presParOf" srcId="{E1790290-581A-4C84-91EA-CAD052E93A59}" destId="{C9254F1F-409A-4C00-BAEE-417CE0DBBEC0}" srcOrd="10" destOrd="0" presId="urn:microsoft.com/office/officeart/2005/8/layout/vList2"/>
    <dgm:cxn modelId="{69723510-E482-40B1-88C6-A7FCE632C766}" type="presParOf" srcId="{E1790290-581A-4C84-91EA-CAD052E93A59}" destId="{B293DEBD-0FC5-428B-85E0-2B004C805257}" srcOrd="11" destOrd="0" presId="urn:microsoft.com/office/officeart/2005/8/layout/vList2"/>
    <dgm:cxn modelId="{CC75A07D-72EB-4E70-AEB4-07100257E3C9}" type="presParOf" srcId="{E1790290-581A-4C84-91EA-CAD052E93A59}" destId="{394A40C5-2767-41BB-851C-AE743E22805B}" srcOrd="12"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D4F8E1B-6F96-4983-946B-04662C1BA59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E22A69B-F796-46AD-9362-F867264B2F3C}">
      <dgm:prSet custT="1"/>
      <dgm:spPr>
        <a:solidFill>
          <a:srgbClr val="FFC000"/>
        </a:solidFill>
      </dgm:spPr>
      <dgm:t>
        <a:bodyPr/>
        <a:lstStyle/>
        <a:p>
          <a:pPr rtl="0"/>
          <a:r>
            <a:rPr lang="en-US" sz="1800" b="0" dirty="0" err="1">
              <a:solidFill>
                <a:schemeClr val="tx1"/>
              </a:solidFill>
            </a:rPr>
            <a:t>pulcē</a:t>
          </a:r>
          <a:r>
            <a:rPr lang="en-US" sz="1800" b="0" dirty="0">
              <a:solidFill>
                <a:schemeClr val="tx1"/>
              </a:solidFill>
            </a:rPr>
            <a:t> </a:t>
          </a:r>
          <a:r>
            <a:rPr lang="en-US" sz="1800" b="0" dirty="0" err="1">
              <a:solidFill>
                <a:schemeClr val="tx1"/>
              </a:solidFill>
            </a:rPr>
            <a:t>valstu</a:t>
          </a:r>
          <a:r>
            <a:rPr lang="en-US" sz="1800" b="0" dirty="0">
              <a:solidFill>
                <a:schemeClr val="tx1"/>
              </a:solidFill>
            </a:rPr>
            <a:t> un </a:t>
          </a:r>
          <a:r>
            <a:rPr lang="en-US" sz="1800" b="0" dirty="0" err="1">
              <a:solidFill>
                <a:schemeClr val="tx1"/>
              </a:solidFill>
            </a:rPr>
            <a:t>valdību</a:t>
          </a:r>
          <a:r>
            <a:rPr lang="en-US" sz="1800" b="0" dirty="0">
              <a:solidFill>
                <a:schemeClr val="tx1"/>
              </a:solidFill>
            </a:rPr>
            <a:t> </a:t>
          </a:r>
          <a:r>
            <a:rPr lang="en-US" sz="1800" b="0" dirty="0" err="1">
              <a:solidFill>
                <a:schemeClr val="tx1"/>
              </a:solidFill>
            </a:rPr>
            <a:t>vadītājus</a:t>
          </a:r>
          <a:r>
            <a:rPr lang="en-US" sz="1800" b="0" dirty="0">
              <a:solidFill>
                <a:schemeClr val="tx1"/>
              </a:solidFill>
            </a:rPr>
            <a:t> no </a:t>
          </a:r>
          <a:r>
            <a:rPr lang="en-US" sz="1800" b="0" dirty="0" err="1">
              <a:solidFill>
                <a:schemeClr val="tx1"/>
              </a:solidFill>
            </a:rPr>
            <a:t>visām</a:t>
          </a:r>
          <a:r>
            <a:rPr lang="en-US" sz="1800" b="0" dirty="0">
              <a:solidFill>
                <a:schemeClr val="tx1"/>
              </a:solidFill>
            </a:rPr>
            <a:t> ES </a:t>
          </a:r>
          <a:r>
            <a:rPr lang="en-US" sz="1800" b="0" dirty="0" err="1">
              <a:solidFill>
                <a:schemeClr val="tx1"/>
              </a:solidFill>
            </a:rPr>
            <a:t>valstīm</a:t>
          </a:r>
          <a:endParaRPr lang="en-IE" sz="1800" b="0" dirty="0">
            <a:solidFill>
              <a:schemeClr val="tx1"/>
            </a:solidFill>
          </a:endParaRPr>
        </a:p>
      </dgm:t>
    </dgm:pt>
    <dgm:pt modelId="{F38CD75F-E218-49E2-9C1B-A3362D82162F}" type="parTrans" cxnId="{A4B678C7-0EF1-4479-AEB7-A7E4B63DBC80}">
      <dgm:prSet/>
      <dgm:spPr/>
      <dgm:t>
        <a:bodyPr/>
        <a:lstStyle/>
        <a:p>
          <a:endParaRPr lang="en-US"/>
        </a:p>
      </dgm:t>
    </dgm:pt>
    <dgm:pt modelId="{D37B67A2-D6B8-461C-92B3-94B2EA1FAA8B}" type="sibTrans" cxnId="{A4B678C7-0EF1-4479-AEB7-A7E4B63DBC80}">
      <dgm:prSet/>
      <dgm:spPr/>
      <dgm:t>
        <a:bodyPr/>
        <a:lstStyle/>
        <a:p>
          <a:endParaRPr lang="en-US"/>
        </a:p>
      </dgm:t>
    </dgm:pt>
    <dgm:pt modelId="{CB6F7021-46E4-4F26-B810-6693236197D1}">
      <dgm:prSet custT="1"/>
      <dgm:spPr>
        <a:solidFill>
          <a:srgbClr val="FFC000"/>
        </a:solidFill>
      </dgm:spPr>
      <dgm:t>
        <a:bodyPr/>
        <a:lstStyle/>
        <a:p>
          <a:pPr rtl="0"/>
          <a:r>
            <a:rPr lang="en-US" sz="1800" b="0" dirty="0" err="1">
              <a:solidFill>
                <a:schemeClr val="tx1"/>
              </a:solidFill>
            </a:rPr>
            <a:t>nosprauž</a:t>
          </a:r>
          <a:r>
            <a:rPr lang="en-US" sz="1800" b="0" dirty="0">
              <a:solidFill>
                <a:schemeClr val="tx1"/>
              </a:solidFill>
            </a:rPr>
            <a:t> ES </a:t>
          </a:r>
          <a:r>
            <a:rPr lang="en-US" sz="1800" b="0" dirty="0" err="1">
              <a:solidFill>
                <a:schemeClr val="tx1"/>
              </a:solidFill>
            </a:rPr>
            <a:t>galvenās</a:t>
          </a:r>
          <a:r>
            <a:rPr lang="en-US" sz="1800" b="0" dirty="0">
              <a:solidFill>
                <a:schemeClr val="tx1"/>
              </a:solidFill>
            </a:rPr>
            <a:t> </a:t>
          </a:r>
          <a:r>
            <a:rPr lang="en-US" sz="1800" b="0" dirty="0" err="1">
              <a:solidFill>
                <a:schemeClr val="tx1"/>
              </a:solidFill>
            </a:rPr>
            <a:t>prioritātes</a:t>
          </a:r>
          <a:r>
            <a:rPr lang="en-US" sz="1800" b="0" dirty="0">
              <a:solidFill>
                <a:schemeClr val="tx1"/>
              </a:solidFill>
            </a:rPr>
            <a:t> un </a:t>
          </a:r>
          <a:r>
            <a:rPr lang="en-US" sz="1800" b="0" dirty="0" err="1">
              <a:solidFill>
                <a:schemeClr val="tx1"/>
              </a:solidFill>
            </a:rPr>
            <a:t>politikas</a:t>
          </a:r>
          <a:r>
            <a:rPr lang="en-US" sz="1800" b="0" dirty="0">
              <a:solidFill>
                <a:schemeClr val="tx1"/>
              </a:solidFill>
            </a:rPr>
            <a:t> </a:t>
          </a:r>
          <a:r>
            <a:rPr lang="en-US" sz="1800" b="0" dirty="0" err="1">
              <a:solidFill>
                <a:schemeClr val="tx1"/>
              </a:solidFill>
            </a:rPr>
            <a:t>virzienus</a:t>
          </a:r>
          <a:endParaRPr lang="en-IE" sz="1800" b="0" dirty="0">
            <a:solidFill>
              <a:schemeClr val="tx1"/>
            </a:solidFill>
          </a:endParaRPr>
        </a:p>
      </dgm:t>
    </dgm:pt>
    <dgm:pt modelId="{4BC7A46C-0D3D-4BDB-ADBA-3BF631560172}" type="parTrans" cxnId="{3C0C775E-B4D1-46BE-BDED-FBEBF55F80FD}">
      <dgm:prSet/>
      <dgm:spPr/>
      <dgm:t>
        <a:bodyPr/>
        <a:lstStyle/>
        <a:p>
          <a:endParaRPr lang="en-US"/>
        </a:p>
      </dgm:t>
    </dgm:pt>
    <dgm:pt modelId="{0AC9FD57-C83F-41FE-8286-21434F36F37F}" type="sibTrans" cxnId="{3C0C775E-B4D1-46BE-BDED-FBEBF55F80FD}">
      <dgm:prSet/>
      <dgm:spPr/>
      <dgm:t>
        <a:bodyPr/>
        <a:lstStyle/>
        <a:p>
          <a:endParaRPr lang="en-US"/>
        </a:p>
      </dgm:t>
    </dgm:pt>
    <dgm:pt modelId="{E9DA9292-FBA8-4BEE-876F-8057A942B437}" type="pres">
      <dgm:prSet presAssocID="{DD4F8E1B-6F96-4983-946B-04662C1BA590}" presName="linear" presStyleCnt="0">
        <dgm:presLayoutVars>
          <dgm:animLvl val="lvl"/>
          <dgm:resizeHandles val="exact"/>
        </dgm:presLayoutVars>
      </dgm:prSet>
      <dgm:spPr/>
    </dgm:pt>
    <dgm:pt modelId="{3A8B946D-8D4A-4046-9F97-DA58CA546363}" type="pres">
      <dgm:prSet presAssocID="{7E22A69B-F796-46AD-9362-F867264B2F3C}" presName="parentText" presStyleLbl="node1" presStyleIdx="0" presStyleCnt="2">
        <dgm:presLayoutVars>
          <dgm:chMax val="0"/>
          <dgm:bulletEnabled val="1"/>
        </dgm:presLayoutVars>
      </dgm:prSet>
      <dgm:spPr/>
    </dgm:pt>
    <dgm:pt modelId="{F1660586-3F57-4546-8AE4-6CC2FFD910E4}" type="pres">
      <dgm:prSet presAssocID="{D37B67A2-D6B8-461C-92B3-94B2EA1FAA8B}" presName="spacer" presStyleCnt="0"/>
      <dgm:spPr/>
    </dgm:pt>
    <dgm:pt modelId="{39BEFE8A-05BC-4A66-859E-B5960F1EAF2D}" type="pres">
      <dgm:prSet presAssocID="{CB6F7021-46E4-4F26-B810-6693236197D1}" presName="parentText" presStyleLbl="node1" presStyleIdx="1" presStyleCnt="2">
        <dgm:presLayoutVars>
          <dgm:chMax val="0"/>
          <dgm:bulletEnabled val="1"/>
        </dgm:presLayoutVars>
      </dgm:prSet>
      <dgm:spPr/>
    </dgm:pt>
  </dgm:ptLst>
  <dgm:cxnLst>
    <dgm:cxn modelId="{3C0C775E-B4D1-46BE-BDED-FBEBF55F80FD}" srcId="{DD4F8E1B-6F96-4983-946B-04662C1BA590}" destId="{CB6F7021-46E4-4F26-B810-6693236197D1}" srcOrd="1" destOrd="0" parTransId="{4BC7A46C-0D3D-4BDB-ADBA-3BF631560172}" sibTransId="{0AC9FD57-C83F-41FE-8286-21434F36F37F}"/>
    <dgm:cxn modelId="{D9635C8E-B07B-4FDF-B9B3-6B59459C5149}" type="presOf" srcId="{7E22A69B-F796-46AD-9362-F867264B2F3C}" destId="{3A8B946D-8D4A-4046-9F97-DA58CA546363}" srcOrd="0" destOrd="0" presId="urn:microsoft.com/office/officeart/2005/8/layout/vList2"/>
    <dgm:cxn modelId="{68B9A293-5D31-4E21-B2BB-4FA110089B65}" type="presOf" srcId="{CB6F7021-46E4-4F26-B810-6693236197D1}" destId="{39BEFE8A-05BC-4A66-859E-B5960F1EAF2D}" srcOrd="0" destOrd="0" presId="urn:microsoft.com/office/officeart/2005/8/layout/vList2"/>
    <dgm:cxn modelId="{B6408A98-C3F6-4174-82B3-2E0F3DF03467}" type="presOf" srcId="{DD4F8E1B-6F96-4983-946B-04662C1BA590}" destId="{E9DA9292-FBA8-4BEE-876F-8057A942B437}" srcOrd="0" destOrd="0" presId="urn:microsoft.com/office/officeart/2005/8/layout/vList2"/>
    <dgm:cxn modelId="{A4B678C7-0EF1-4479-AEB7-A7E4B63DBC80}" srcId="{DD4F8E1B-6F96-4983-946B-04662C1BA590}" destId="{7E22A69B-F796-46AD-9362-F867264B2F3C}" srcOrd="0" destOrd="0" parTransId="{F38CD75F-E218-49E2-9C1B-A3362D82162F}" sibTransId="{D37B67A2-D6B8-461C-92B3-94B2EA1FAA8B}"/>
    <dgm:cxn modelId="{86C1CE2E-7A8E-4C40-ABBF-3252012DEC92}" type="presParOf" srcId="{E9DA9292-FBA8-4BEE-876F-8057A942B437}" destId="{3A8B946D-8D4A-4046-9F97-DA58CA546363}" srcOrd="0" destOrd="0" presId="urn:microsoft.com/office/officeart/2005/8/layout/vList2"/>
    <dgm:cxn modelId="{56EC8B2D-E499-4507-9A3C-D085F331B2D5}" type="presParOf" srcId="{E9DA9292-FBA8-4BEE-876F-8057A942B437}" destId="{F1660586-3F57-4546-8AE4-6CC2FFD910E4}" srcOrd="1" destOrd="0" presId="urn:microsoft.com/office/officeart/2005/8/layout/vList2"/>
    <dgm:cxn modelId="{3D740DE4-9F7C-44B4-AA36-65F2FD8D8B45}" type="presParOf" srcId="{E9DA9292-FBA8-4BEE-876F-8057A942B437}" destId="{39BEFE8A-05BC-4A66-859E-B5960F1EAF2D}" srcOrd="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EDEE8B-A512-47E2-A3C9-74492F618D4F}">
      <dsp:nvSpPr>
        <dsp:cNvPr id="0" name=""/>
        <dsp:cNvSpPr/>
      </dsp:nvSpPr>
      <dsp:spPr>
        <a:xfrm>
          <a:off x="3182043" y="1484691"/>
          <a:ext cx="2865104" cy="2820629"/>
        </a:xfrm>
        <a:prstGeom prst="ellipse">
          <a:avLst/>
        </a:prstGeom>
        <a:solidFill>
          <a:srgbClr val="005674">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r>
            <a:rPr lang="en-US" sz="3500" b="1" kern="1200" dirty="0"/>
            <a:t>ES 24 OFICIĀLĀS VALODAS </a:t>
          </a:r>
        </a:p>
      </dsp:txBody>
      <dsp:txXfrm>
        <a:off x="3601628" y="1897763"/>
        <a:ext cx="2025934" cy="1994485"/>
      </dsp:txXfrm>
    </dsp:sp>
    <dsp:sp modelId="{529148A2-7FCD-4369-9EFC-ACFC3C7F6D7A}">
      <dsp:nvSpPr>
        <dsp:cNvPr id="0" name=""/>
        <dsp:cNvSpPr/>
      </dsp:nvSpPr>
      <dsp:spPr>
        <a:xfrm>
          <a:off x="3486279" y="-1"/>
          <a:ext cx="2164065" cy="2029129"/>
        </a:xfrm>
        <a:prstGeom prst="ellipse">
          <a:avLst/>
        </a:prstGeom>
        <a:solidFill>
          <a:schemeClr val="accent4">
            <a:alpha val="50000"/>
            <a:hueOff val="2598923"/>
            <a:satOff val="-11992"/>
            <a:lumOff val="4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lv-LV" sz="1500" b="1" kern="1200" dirty="0"/>
            <a:t>slāvu valodas: </a:t>
          </a:r>
          <a:r>
            <a:rPr lang="lv-LV" sz="1500" b="0" kern="1200" dirty="0"/>
            <a:t>bulgāru, čehu, horvātu, poļu, slovāku un slovēņu</a:t>
          </a:r>
          <a:endParaRPr lang="en-US" sz="1500" b="0" kern="1200" dirty="0"/>
        </a:p>
      </dsp:txBody>
      <dsp:txXfrm>
        <a:off x="3803199" y="297158"/>
        <a:ext cx="1530225" cy="1434811"/>
      </dsp:txXfrm>
    </dsp:sp>
    <dsp:sp modelId="{14294006-4B65-442B-A0BD-25F001259F70}">
      <dsp:nvSpPr>
        <dsp:cNvPr id="0" name=""/>
        <dsp:cNvSpPr/>
      </dsp:nvSpPr>
      <dsp:spPr>
        <a:xfrm>
          <a:off x="5626273" y="1872270"/>
          <a:ext cx="2178497" cy="2103946"/>
        </a:xfrm>
        <a:prstGeom prst="ellipse">
          <a:avLst/>
        </a:prstGeom>
        <a:solidFill>
          <a:schemeClr val="accent2">
            <a:lumMod val="75000"/>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lv-LV" sz="1500" b="1" kern="1200" dirty="0"/>
            <a:t>ģermāņu valodas: </a:t>
          </a:r>
          <a:r>
            <a:rPr lang="lv-LV" sz="1500" b="0" kern="1200" dirty="0"/>
            <a:t>dāņu, vācu, angļu, holandiešu un zviedru</a:t>
          </a:r>
          <a:endParaRPr lang="en-US" sz="1500" b="0" kern="1200" dirty="0"/>
        </a:p>
      </dsp:txBody>
      <dsp:txXfrm>
        <a:off x="5945306" y="2180386"/>
        <a:ext cx="1540431" cy="1487714"/>
      </dsp:txXfrm>
    </dsp:sp>
    <dsp:sp modelId="{E5581C0B-7D92-4AD3-97E0-B4938FE73CA5}">
      <dsp:nvSpPr>
        <dsp:cNvPr id="0" name=""/>
        <dsp:cNvSpPr/>
      </dsp:nvSpPr>
      <dsp:spPr>
        <a:xfrm>
          <a:off x="3419898" y="3669169"/>
          <a:ext cx="2239879" cy="2181620"/>
        </a:xfrm>
        <a:prstGeom prst="ellipse">
          <a:avLst/>
        </a:prstGeom>
        <a:solidFill>
          <a:schemeClr val="accent4">
            <a:alpha val="50000"/>
            <a:hueOff val="7796769"/>
            <a:satOff val="-35976"/>
            <a:lumOff val="13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lv-LV" sz="1500" b="1" kern="1200" dirty="0"/>
            <a:t>romāņu valodas: </a:t>
          </a:r>
          <a:r>
            <a:rPr lang="lv-LV" sz="1500" b="0" kern="1200" dirty="0"/>
            <a:t>spāņu, franču, itāļu, portugāļu un rumāņu</a:t>
          </a:r>
          <a:endParaRPr lang="en-US" sz="1500" b="0" kern="1200" dirty="0"/>
        </a:p>
      </dsp:txBody>
      <dsp:txXfrm>
        <a:off x="3747921" y="3988660"/>
        <a:ext cx="1583833" cy="1542638"/>
      </dsp:txXfrm>
    </dsp:sp>
    <dsp:sp modelId="{422BC532-F1F3-4869-AE88-2EBED49E2E90}">
      <dsp:nvSpPr>
        <dsp:cNvPr id="0" name=""/>
        <dsp:cNvSpPr/>
      </dsp:nvSpPr>
      <dsp:spPr>
        <a:xfrm>
          <a:off x="1386731" y="1866876"/>
          <a:ext cx="2227058" cy="2178082"/>
        </a:xfrm>
        <a:prstGeom prst="ellipse">
          <a:avLst/>
        </a:prstGeom>
        <a:solidFill>
          <a:srgbClr val="FFC000">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lv-LV" sz="1500" b="1" kern="1200" dirty="0"/>
            <a:t>citas valodas: </a:t>
          </a:r>
          <a:r>
            <a:rPr lang="lv-LV" sz="1500" b="0" kern="1200" dirty="0"/>
            <a:t>igauņu un somu, grieķu, īru, lietuviešu un latviešu, ungāru, maltiešu</a:t>
          </a:r>
          <a:endParaRPr lang="en-US" sz="1500" b="0" kern="1200" dirty="0"/>
        </a:p>
      </dsp:txBody>
      <dsp:txXfrm>
        <a:off x="1712876" y="2185849"/>
        <a:ext cx="1574768" cy="154013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87CFCF-5FDB-4B8D-815B-D85F281BB2C0}">
      <dsp:nvSpPr>
        <dsp:cNvPr id="0" name=""/>
        <dsp:cNvSpPr/>
      </dsp:nvSpPr>
      <dsp:spPr>
        <a:xfrm>
          <a:off x="0" y="0"/>
          <a:ext cx="4085413" cy="1230376"/>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lv-LV" sz="1800" b="0" kern="1200" dirty="0">
              <a:solidFill>
                <a:schemeClr val="tx1"/>
              </a:solidFill>
            </a:rPr>
            <a:t>nepieņem ES likumus</a:t>
          </a:r>
          <a:endParaRPr lang="en-IE" sz="1800" b="0" kern="1200" dirty="0">
            <a:solidFill>
              <a:schemeClr val="tx1"/>
            </a:solidFill>
          </a:endParaRPr>
        </a:p>
      </dsp:txBody>
      <dsp:txXfrm>
        <a:off x="60062" y="60062"/>
        <a:ext cx="3965289" cy="1110252"/>
      </dsp:txXfrm>
    </dsp:sp>
    <dsp:sp modelId="{65BBAF80-F255-434B-ABEE-1099CF7F1D78}">
      <dsp:nvSpPr>
        <dsp:cNvPr id="0" name=""/>
        <dsp:cNvSpPr/>
      </dsp:nvSpPr>
      <dsp:spPr>
        <a:xfrm>
          <a:off x="0" y="1421723"/>
          <a:ext cx="4085413" cy="1299624"/>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lv-LV" sz="1800" b="0" kern="1200" dirty="0">
              <a:solidFill>
                <a:schemeClr val="tx1"/>
              </a:solidFill>
            </a:rPr>
            <a:t>vismaz četras reizes gadā sanāk Eiropas augstākā līmeņa sanāksmēs, kas notiek Briselē (Beļģijā) vai Luksemburgā (Luksemburgā)</a:t>
          </a:r>
          <a:endParaRPr lang="en-IE" sz="1800" b="0" kern="1200" dirty="0">
            <a:solidFill>
              <a:schemeClr val="tx1"/>
            </a:solidFill>
          </a:endParaRPr>
        </a:p>
      </dsp:txBody>
      <dsp:txXfrm>
        <a:off x="63442" y="1485165"/>
        <a:ext cx="3958529" cy="117274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453E10-EE28-4A6C-93F1-8D17BDA9655B}">
      <dsp:nvSpPr>
        <dsp:cNvPr id="0" name=""/>
        <dsp:cNvSpPr/>
      </dsp:nvSpPr>
      <dsp:spPr>
        <a:xfrm>
          <a:off x="0" y="0"/>
          <a:ext cx="3897634" cy="97344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kern="1200" dirty="0" err="1">
              <a:solidFill>
                <a:schemeClr val="tx1"/>
              </a:solidFill>
            </a:rPr>
            <a:t>pārstāv</a:t>
          </a:r>
          <a:r>
            <a:rPr lang="en-US" sz="1700" kern="1200" dirty="0">
              <a:solidFill>
                <a:schemeClr val="tx1"/>
              </a:solidFill>
            </a:rPr>
            <a:t> ES </a:t>
          </a:r>
          <a:r>
            <a:rPr lang="en-US" sz="1700" kern="1200" dirty="0" err="1">
              <a:solidFill>
                <a:schemeClr val="tx1"/>
              </a:solidFill>
            </a:rPr>
            <a:t>valstu</a:t>
          </a:r>
          <a:r>
            <a:rPr lang="en-US" sz="1700" kern="1200" dirty="0">
              <a:solidFill>
                <a:schemeClr val="tx1"/>
              </a:solidFill>
            </a:rPr>
            <a:t> </a:t>
          </a:r>
          <a:r>
            <a:rPr lang="en-US" sz="1700" kern="1200" dirty="0" err="1">
              <a:solidFill>
                <a:schemeClr val="tx1"/>
              </a:solidFill>
            </a:rPr>
            <a:t>valdības</a:t>
          </a:r>
          <a:endParaRPr lang="en-IE" sz="1700" kern="1200" dirty="0">
            <a:solidFill>
              <a:schemeClr val="tx1"/>
            </a:solidFill>
          </a:endParaRPr>
        </a:p>
      </dsp:txBody>
      <dsp:txXfrm>
        <a:off x="47519" y="47519"/>
        <a:ext cx="3802596" cy="878402"/>
      </dsp:txXfrm>
    </dsp:sp>
    <dsp:sp modelId="{0573FA43-24D1-4D72-85C2-86103A7FCEF0}">
      <dsp:nvSpPr>
        <dsp:cNvPr id="0" name=""/>
        <dsp:cNvSpPr/>
      </dsp:nvSpPr>
      <dsp:spPr>
        <a:xfrm>
          <a:off x="0" y="1169689"/>
          <a:ext cx="3897634" cy="97344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kern="1200">
              <a:solidFill>
                <a:schemeClr val="tx1"/>
              </a:solidFill>
            </a:rPr>
            <a:t>pulcē ES valstu ministrus, kas sanāk kopā, lai apspriestu ES jautājumus (lauksaimniecība, ārlietas, tieslietas utt.)</a:t>
          </a:r>
          <a:endParaRPr lang="en-IE" sz="1700" kern="1200" dirty="0">
            <a:solidFill>
              <a:schemeClr val="tx1"/>
            </a:solidFill>
          </a:endParaRPr>
        </a:p>
      </dsp:txBody>
      <dsp:txXfrm>
        <a:off x="47519" y="1217208"/>
        <a:ext cx="3802596" cy="878402"/>
      </dsp:txXfrm>
    </dsp:sp>
    <dsp:sp modelId="{050DFA99-827A-4EA5-8157-94CD9436E216}">
      <dsp:nvSpPr>
        <dsp:cNvPr id="0" name=""/>
        <dsp:cNvSpPr/>
      </dsp:nvSpPr>
      <dsp:spPr>
        <a:xfrm>
          <a:off x="0" y="2292889"/>
          <a:ext cx="3897634" cy="97344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lv-LV" sz="1700" kern="1200">
              <a:solidFill>
                <a:schemeClr val="tx1"/>
              </a:solidFill>
            </a:rPr>
            <a:t>kopā ar Eiropas Parlamentu pieņem lēmumus un likumus</a:t>
          </a:r>
          <a:endParaRPr lang="en-IE" sz="1700" kern="1200" dirty="0">
            <a:solidFill>
              <a:schemeClr val="tx1"/>
            </a:solidFill>
          </a:endParaRPr>
        </a:p>
      </dsp:txBody>
      <dsp:txXfrm>
        <a:off x="47519" y="2340408"/>
        <a:ext cx="3802596" cy="878402"/>
      </dsp:txXfrm>
    </dsp:sp>
    <dsp:sp modelId="{4F8DE995-AA6F-4DFE-8486-B480892B9757}">
      <dsp:nvSpPr>
        <dsp:cNvPr id="0" name=""/>
        <dsp:cNvSpPr/>
      </dsp:nvSpPr>
      <dsp:spPr>
        <a:xfrm>
          <a:off x="0" y="3416089"/>
          <a:ext cx="3897634" cy="97344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lv-LV" sz="1700" kern="1200">
              <a:solidFill>
                <a:schemeClr val="tx1"/>
              </a:solidFill>
            </a:rPr>
            <a:t>ir ar rotējošu prezidentūru – ik pēc sešiem mēnešiem vadību uzņemas cita ES valsts</a:t>
          </a:r>
          <a:endParaRPr lang="en-IE" sz="1700" kern="1200" dirty="0">
            <a:solidFill>
              <a:schemeClr val="tx1"/>
            </a:solidFill>
          </a:endParaRPr>
        </a:p>
      </dsp:txBody>
      <dsp:txXfrm>
        <a:off x="47519" y="3463608"/>
        <a:ext cx="3802596" cy="878402"/>
      </dsp:txXfrm>
    </dsp:sp>
    <dsp:sp modelId="{C7565D90-15C1-4236-9AEC-41345840738B}">
      <dsp:nvSpPr>
        <dsp:cNvPr id="0" name=""/>
        <dsp:cNvSpPr/>
      </dsp:nvSpPr>
      <dsp:spPr>
        <a:xfrm>
          <a:off x="0" y="4539289"/>
          <a:ext cx="3897634" cy="97344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kern="1200" dirty="0" err="1">
              <a:solidFill>
                <a:schemeClr val="tx1"/>
              </a:solidFill>
            </a:rPr>
            <a:t>sanāk</a:t>
          </a:r>
          <a:r>
            <a:rPr lang="en-US" sz="1700" kern="1200" dirty="0">
              <a:solidFill>
                <a:schemeClr val="tx1"/>
              </a:solidFill>
            </a:rPr>
            <a:t> </a:t>
          </a:r>
          <a:r>
            <a:rPr lang="en-US" sz="1700" kern="1200" dirty="0" err="1">
              <a:solidFill>
                <a:schemeClr val="tx1"/>
              </a:solidFill>
            </a:rPr>
            <a:t>Briselē</a:t>
          </a:r>
          <a:r>
            <a:rPr lang="en-US" sz="1700" kern="1200" dirty="0">
              <a:solidFill>
                <a:schemeClr val="tx1"/>
              </a:solidFill>
            </a:rPr>
            <a:t> </a:t>
          </a:r>
          <a:r>
            <a:rPr lang="en-US" sz="1700" kern="1200" dirty="0" err="1">
              <a:solidFill>
                <a:schemeClr val="tx1"/>
              </a:solidFill>
            </a:rPr>
            <a:t>vai</a:t>
          </a:r>
          <a:r>
            <a:rPr lang="en-US" sz="1700" kern="1200" dirty="0">
              <a:solidFill>
                <a:schemeClr val="tx1"/>
              </a:solidFill>
            </a:rPr>
            <a:t> </a:t>
          </a:r>
          <a:r>
            <a:rPr lang="en-US" sz="1700" kern="1200" dirty="0" err="1">
              <a:solidFill>
                <a:schemeClr val="tx1"/>
              </a:solidFill>
            </a:rPr>
            <a:t>Luksemburgā</a:t>
          </a:r>
          <a:endParaRPr lang="en-IE" sz="1700" kern="1200" dirty="0">
            <a:solidFill>
              <a:schemeClr val="tx1"/>
            </a:solidFill>
          </a:endParaRPr>
        </a:p>
      </dsp:txBody>
      <dsp:txXfrm>
        <a:off x="47519" y="4586808"/>
        <a:ext cx="3802596" cy="878402"/>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CF2307-406E-4677-8693-5E4A914BB902}">
      <dsp:nvSpPr>
        <dsp:cNvPr id="0" name=""/>
        <dsp:cNvSpPr/>
      </dsp:nvSpPr>
      <dsp:spPr>
        <a:xfrm>
          <a:off x="0" y="2387"/>
          <a:ext cx="3992880" cy="783333"/>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kern="1200" dirty="0" err="1">
              <a:solidFill>
                <a:schemeClr val="tx1"/>
              </a:solidFill>
            </a:rPr>
            <a:t>pārstāv</a:t>
          </a:r>
          <a:r>
            <a:rPr lang="en-US" sz="1700" kern="1200" dirty="0">
              <a:solidFill>
                <a:schemeClr val="tx1"/>
              </a:solidFill>
            </a:rPr>
            <a:t> ES </a:t>
          </a:r>
          <a:r>
            <a:rPr lang="en-US" sz="1700" kern="1200" dirty="0" err="1">
              <a:solidFill>
                <a:schemeClr val="tx1"/>
              </a:solidFill>
            </a:rPr>
            <a:t>kopējās</a:t>
          </a:r>
          <a:r>
            <a:rPr lang="en-US" sz="1700" kern="1200" dirty="0">
              <a:solidFill>
                <a:schemeClr val="tx1"/>
              </a:solidFill>
            </a:rPr>
            <a:t> </a:t>
          </a:r>
          <a:r>
            <a:rPr lang="en-US" sz="1700" kern="1200" dirty="0" err="1">
              <a:solidFill>
                <a:schemeClr val="tx1"/>
              </a:solidFill>
            </a:rPr>
            <a:t>intereses</a:t>
          </a:r>
          <a:endParaRPr lang="en-IE" sz="1700" kern="1200" dirty="0">
            <a:solidFill>
              <a:schemeClr val="tx1"/>
            </a:solidFill>
          </a:endParaRPr>
        </a:p>
      </dsp:txBody>
      <dsp:txXfrm>
        <a:off x="38239" y="40626"/>
        <a:ext cx="3916402" cy="706855"/>
      </dsp:txXfrm>
    </dsp:sp>
    <dsp:sp modelId="{08F48461-68D3-4A76-AAB9-A6AAE6BA7FA1}">
      <dsp:nvSpPr>
        <dsp:cNvPr id="0" name=""/>
        <dsp:cNvSpPr/>
      </dsp:nvSpPr>
      <dsp:spPr>
        <a:xfrm>
          <a:off x="0" y="799938"/>
          <a:ext cx="3992880" cy="783333"/>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kern="1200">
              <a:solidFill>
                <a:schemeClr val="tx1"/>
              </a:solidFill>
            </a:rPr>
            <a:t>tās sastāvā ir viens priekšsēdētājs un pa vienam loceklim no katras ES dalībvalsts, kurš atbild par noteiktu jomu</a:t>
          </a:r>
          <a:endParaRPr lang="en-IE" sz="1700" kern="1200" dirty="0">
            <a:solidFill>
              <a:schemeClr val="tx1"/>
            </a:solidFill>
          </a:endParaRPr>
        </a:p>
      </dsp:txBody>
      <dsp:txXfrm>
        <a:off x="38239" y="838177"/>
        <a:ext cx="3916402" cy="706855"/>
      </dsp:txXfrm>
    </dsp:sp>
    <dsp:sp modelId="{346E50CA-F6B7-41F2-8D8A-4D6332E5C97D}">
      <dsp:nvSpPr>
        <dsp:cNvPr id="0" name=""/>
        <dsp:cNvSpPr/>
      </dsp:nvSpPr>
      <dsp:spPr>
        <a:xfrm>
          <a:off x="0" y="1597489"/>
          <a:ext cx="3992880" cy="783333"/>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fi-FI" sz="1700" kern="1200">
              <a:solidFill>
                <a:schemeClr val="tx1"/>
              </a:solidFill>
            </a:rPr>
            <a:t>ierosina jaunus likumus un programmas</a:t>
          </a:r>
          <a:endParaRPr lang="en-IE" sz="1700" kern="1200" dirty="0">
            <a:solidFill>
              <a:schemeClr val="tx1"/>
            </a:solidFill>
          </a:endParaRPr>
        </a:p>
      </dsp:txBody>
      <dsp:txXfrm>
        <a:off x="38239" y="1635728"/>
        <a:ext cx="3916402" cy="706855"/>
      </dsp:txXfrm>
    </dsp:sp>
    <dsp:sp modelId="{D37E5F20-5237-4726-B7B8-CA56F9306539}">
      <dsp:nvSpPr>
        <dsp:cNvPr id="0" name=""/>
        <dsp:cNvSpPr/>
      </dsp:nvSpPr>
      <dsp:spPr>
        <a:xfrm>
          <a:off x="0" y="2395040"/>
          <a:ext cx="3992880" cy="783333"/>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pl-PL" sz="1700" kern="1200">
              <a:solidFill>
                <a:schemeClr val="tx1"/>
              </a:solidFill>
            </a:rPr>
            <a:t>to ievēlē Parlaments uz pieciem gadiem</a:t>
          </a:r>
          <a:endParaRPr lang="en-IE" sz="1700" kern="1200" dirty="0">
            <a:solidFill>
              <a:schemeClr val="tx1"/>
            </a:solidFill>
          </a:endParaRPr>
        </a:p>
      </dsp:txBody>
      <dsp:txXfrm>
        <a:off x="38239" y="2433279"/>
        <a:ext cx="3916402" cy="706855"/>
      </dsp:txXfrm>
    </dsp:sp>
    <dsp:sp modelId="{5F4BB77E-160B-4FD3-9D8A-5F48DEBD3967}">
      <dsp:nvSpPr>
        <dsp:cNvPr id="0" name=""/>
        <dsp:cNvSpPr/>
      </dsp:nvSpPr>
      <dsp:spPr>
        <a:xfrm>
          <a:off x="0" y="3192591"/>
          <a:ext cx="3992880" cy="783333"/>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s-ES" sz="1700" kern="1200">
              <a:solidFill>
                <a:schemeClr val="tx1"/>
              </a:solidFill>
            </a:rPr>
            <a:t>pārvalda ES politiku un budžetu</a:t>
          </a:r>
          <a:endParaRPr lang="en-IE" sz="1700" kern="1200" dirty="0">
            <a:solidFill>
              <a:schemeClr val="tx1"/>
            </a:solidFill>
          </a:endParaRPr>
        </a:p>
      </dsp:txBody>
      <dsp:txXfrm>
        <a:off x="38239" y="3230830"/>
        <a:ext cx="3916402" cy="706855"/>
      </dsp:txXfrm>
    </dsp:sp>
    <dsp:sp modelId="{EF5BC60A-1813-445C-97E0-C76B6CBACB4C}">
      <dsp:nvSpPr>
        <dsp:cNvPr id="0" name=""/>
        <dsp:cNvSpPr/>
      </dsp:nvSpPr>
      <dsp:spPr>
        <a:xfrm>
          <a:off x="0" y="3990141"/>
          <a:ext cx="3992880" cy="783333"/>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kern="1200">
              <a:solidFill>
                <a:schemeClr val="tx1"/>
              </a:solidFill>
            </a:rPr>
            <a:t>uzrauga Līgumu ievērošanu</a:t>
          </a:r>
          <a:endParaRPr lang="en-IE" sz="1700" kern="1200" dirty="0">
            <a:solidFill>
              <a:schemeClr val="tx1"/>
            </a:solidFill>
          </a:endParaRPr>
        </a:p>
      </dsp:txBody>
      <dsp:txXfrm>
        <a:off x="38239" y="4028380"/>
        <a:ext cx="3916402" cy="706855"/>
      </dsp:txXfrm>
    </dsp:sp>
    <dsp:sp modelId="{8BFCEDFB-DD43-4B25-BA9B-809ED4B7C8C6}">
      <dsp:nvSpPr>
        <dsp:cNvPr id="0" name=""/>
        <dsp:cNvSpPr/>
      </dsp:nvSpPr>
      <dsp:spPr>
        <a:xfrm>
          <a:off x="0" y="4787692"/>
          <a:ext cx="3992880" cy="783333"/>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kern="1200" dirty="0" err="1">
              <a:solidFill>
                <a:schemeClr val="tx1"/>
              </a:solidFill>
            </a:rPr>
            <a:t>atrodas</a:t>
          </a:r>
          <a:r>
            <a:rPr lang="en-US" sz="1700" kern="1200" dirty="0">
              <a:solidFill>
                <a:schemeClr val="tx1"/>
              </a:solidFill>
            </a:rPr>
            <a:t> </a:t>
          </a:r>
          <a:r>
            <a:rPr lang="en-US" sz="1700" kern="1200" dirty="0" err="1">
              <a:solidFill>
                <a:schemeClr val="tx1"/>
              </a:solidFill>
            </a:rPr>
            <a:t>Briselē</a:t>
          </a:r>
          <a:r>
            <a:rPr lang="en-US" sz="1700" kern="1200" dirty="0">
              <a:solidFill>
                <a:schemeClr val="tx1"/>
              </a:solidFill>
            </a:rPr>
            <a:t> un </a:t>
          </a:r>
          <a:r>
            <a:rPr lang="en-US" sz="1700" kern="1200" dirty="0" err="1">
              <a:solidFill>
                <a:schemeClr val="tx1"/>
              </a:solidFill>
            </a:rPr>
            <a:t>Luksemburgā</a:t>
          </a:r>
          <a:endParaRPr lang="en-IE" sz="1700" kern="1200" dirty="0">
            <a:solidFill>
              <a:schemeClr val="tx1"/>
            </a:solidFill>
          </a:endParaRPr>
        </a:p>
      </dsp:txBody>
      <dsp:txXfrm>
        <a:off x="38239" y="4825931"/>
        <a:ext cx="3916402" cy="706855"/>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4DE28F-17B5-4205-BFFB-0EBCA8C5D8BA}">
      <dsp:nvSpPr>
        <dsp:cNvPr id="0" name=""/>
        <dsp:cNvSpPr/>
      </dsp:nvSpPr>
      <dsp:spPr>
        <a:xfrm>
          <a:off x="0" y="1153"/>
          <a:ext cx="4380921" cy="77655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b="0" kern="1200" dirty="0" err="1">
              <a:solidFill>
                <a:schemeClr val="tx1"/>
              </a:solidFill>
            </a:rPr>
            <a:t>seko</a:t>
          </a:r>
          <a:r>
            <a:rPr lang="en-US" sz="1700" b="0" kern="1200" dirty="0">
              <a:solidFill>
                <a:schemeClr val="tx1"/>
              </a:solidFill>
            </a:rPr>
            <a:t> ES </a:t>
          </a:r>
          <a:r>
            <a:rPr lang="en-US" sz="1700" b="0" kern="1200" dirty="0" err="1">
              <a:solidFill>
                <a:schemeClr val="tx1"/>
              </a:solidFill>
            </a:rPr>
            <a:t>likumu</a:t>
          </a:r>
          <a:r>
            <a:rPr lang="en-US" sz="1700" b="0" kern="1200" dirty="0">
              <a:solidFill>
                <a:schemeClr val="tx1"/>
              </a:solidFill>
            </a:rPr>
            <a:t> </a:t>
          </a:r>
          <a:r>
            <a:rPr lang="en-US" sz="1700" b="0" kern="1200" dirty="0" err="1">
              <a:solidFill>
                <a:schemeClr val="tx1"/>
              </a:solidFill>
            </a:rPr>
            <a:t>izpildei</a:t>
          </a:r>
          <a:endParaRPr lang="en-IE" sz="1700" b="0" kern="1200" dirty="0">
            <a:solidFill>
              <a:schemeClr val="tx1"/>
            </a:solidFill>
          </a:endParaRPr>
        </a:p>
      </dsp:txBody>
      <dsp:txXfrm>
        <a:off x="37908" y="39061"/>
        <a:ext cx="4305105" cy="700734"/>
      </dsp:txXfrm>
    </dsp:sp>
    <dsp:sp modelId="{76251A12-CCF7-4C47-8263-EFA408C3CF50}">
      <dsp:nvSpPr>
        <dsp:cNvPr id="0" name=""/>
        <dsp:cNvSpPr/>
      </dsp:nvSpPr>
      <dsp:spPr>
        <a:xfrm>
          <a:off x="0" y="791962"/>
          <a:ext cx="4380921" cy="77655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b="0" kern="1200">
              <a:solidFill>
                <a:schemeClr val="tx1"/>
              </a:solidFill>
            </a:rPr>
            <a:t>gādā, lai ES valstis ievērotu ES likumus</a:t>
          </a:r>
          <a:endParaRPr lang="en-IE" sz="1700" b="0" kern="1200" dirty="0">
            <a:solidFill>
              <a:schemeClr val="tx1"/>
            </a:solidFill>
          </a:endParaRPr>
        </a:p>
      </dsp:txBody>
      <dsp:txXfrm>
        <a:off x="37908" y="829870"/>
        <a:ext cx="4305105" cy="700734"/>
      </dsp:txXfrm>
    </dsp:sp>
    <dsp:sp modelId="{CF2A7349-FD6F-4252-85AD-61C5186BA692}">
      <dsp:nvSpPr>
        <dsp:cNvPr id="0" name=""/>
        <dsp:cNvSpPr/>
      </dsp:nvSpPr>
      <dsp:spPr>
        <a:xfrm>
          <a:off x="0" y="1582772"/>
          <a:ext cx="4380921" cy="77655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b="0" kern="1200">
              <a:solidFill>
                <a:schemeClr val="tx1"/>
              </a:solidFill>
            </a:rPr>
            <a:t>konsultē valstu tiesas, kā interpretēt šos likumus</a:t>
          </a:r>
          <a:endParaRPr lang="en-IE" sz="1700" b="0" kern="1200" dirty="0">
            <a:solidFill>
              <a:schemeClr val="tx1"/>
            </a:solidFill>
          </a:endParaRPr>
        </a:p>
      </dsp:txBody>
      <dsp:txXfrm>
        <a:off x="37908" y="1620680"/>
        <a:ext cx="4305105" cy="700734"/>
      </dsp:txXfrm>
    </dsp:sp>
    <dsp:sp modelId="{38D475D4-539D-4596-9BBC-8AE7671242F2}">
      <dsp:nvSpPr>
        <dsp:cNvPr id="0" name=""/>
        <dsp:cNvSpPr/>
      </dsp:nvSpPr>
      <dsp:spPr>
        <a:xfrm>
          <a:off x="0" y="2373581"/>
          <a:ext cx="4380921" cy="77655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b="0" kern="1200">
              <a:solidFill>
                <a:schemeClr val="tx1"/>
              </a:solidFill>
            </a:rPr>
            <a:t>piespriež sodu valstīm, kas neievēro ES likumus</a:t>
          </a:r>
          <a:endParaRPr lang="en-IE" sz="1700" b="0" kern="1200" dirty="0">
            <a:solidFill>
              <a:schemeClr val="tx1"/>
            </a:solidFill>
          </a:endParaRPr>
        </a:p>
      </dsp:txBody>
      <dsp:txXfrm>
        <a:off x="37908" y="2411489"/>
        <a:ext cx="4305105" cy="700734"/>
      </dsp:txXfrm>
    </dsp:sp>
    <dsp:sp modelId="{1A46EE3F-EBAE-49BA-B7F2-D3D3A3B2D42A}">
      <dsp:nvSpPr>
        <dsp:cNvPr id="0" name=""/>
        <dsp:cNvSpPr/>
      </dsp:nvSpPr>
      <dsp:spPr>
        <a:xfrm>
          <a:off x="0" y="3164391"/>
          <a:ext cx="4380921" cy="77655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b="0" kern="1200">
              <a:solidFill>
                <a:schemeClr val="tx1"/>
              </a:solidFill>
            </a:rPr>
            <a:t>pārbauda, vai likumos ir ievērotas pamattiesības (piem., runas brīvība, preses brīvība)</a:t>
          </a:r>
          <a:endParaRPr lang="en-IE" sz="1700" b="0" kern="1200" dirty="0">
            <a:solidFill>
              <a:schemeClr val="tx1"/>
            </a:solidFill>
          </a:endParaRPr>
        </a:p>
      </dsp:txBody>
      <dsp:txXfrm>
        <a:off x="37908" y="3202299"/>
        <a:ext cx="4305105" cy="700734"/>
      </dsp:txXfrm>
    </dsp:sp>
    <dsp:sp modelId="{5C025595-DB12-4375-8957-7A2E9C9E3075}">
      <dsp:nvSpPr>
        <dsp:cNvPr id="0" name=""/>
        <dsp:cNvSpPr/>
      </dsp:nvSpPr>
      <dsp:spPr>
        <a:xfrm>
          <a:off x="0" y="3955201"/>
          <a:ext cx="4380921" cy="77655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b="0" kern="1200">
              <a:solidFill>
                <a:schemeClr val="tx1"/>
              </a:solidFill>
            </a:rPr>
            <a:t>tajā ir pa vienam tiesnesim no katras ES valsts</a:t>
          </a:r>
          <a:endParaRPr lang="en-IE" sz="1700" b="0" kern="1200" dirty="0">
            <a:solidFill>
              <a:schemeClr val="tx1"/>
            </a:solidFill>
          </a:endParaRPr>
        </a:p>
      </dsp:txBody>
      <dsp:txXfrm>
        <a:off x="37908" y="3993109"/>
        <a:ext cx="4305105" cy="700734"/>
      </dsp:txXfrm>
    </dsp:sp>
    <dsp:sp modelId="{E336DEEA-8F31-45DB-B883-3F3802818CA2}">
      <dsp:nvSpPr>
        <dsp:cNvPr id="0" name=""/>
        <dsp:cNvSpPr/>
      </dsp:nvSpPr>
      <dsp:spPr>
        <a:xfrm>
          <a:off x="0" y="4746010"/>
          <a:ext cx="4380921" cy="77655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b="0" kern="1200" dirty="0" err="1">
              <a:solidFill>
                <a:schemeClr val="tx1"/>
              </a:solidFill>
            </a:rPr>
            <a:t>atrodas</a:t>
          </a:r>
          <a:r>
            <a:rPr lang="en-US" sz="1700" b="0" kern="1200" dirty="0">
              <a:solidFill>
                <a:schemeClr val="tx1"/>
              </a:solidFill>
            </a:rPr>
            <a:t> </a:t>
          </a:r>
          <a:r>
            <a:rPr lang="en-US" sz="1700" b="0" kern="1200" dirty="0" err="1">
              <a:solidFill>
                <a:schemeClr val="tx1"/>
              </a:solidFill>
            </a:rPr>
            <a:t>Luksemburgā</a:t>
          </a:r>
          <a:endParaRPr lang="en-IE" sz="1700" b="0" kern="1200" dirty="0">
            <a:solidFill>
              <a:schemeClr val="tx1"/>
            </a:solidFill>
          </a:endParaRPr>
        </a:p>
      </dsp:txBody>
      <dsp:txXfrm>
        <a:off x="37908" y="4783918"/>
        <a:ext cx="4305105" cy="700734"/>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416D14-B5FE-487D-89E3-DE5B8EBA96AE}">
      <dsp:nvSpPr>
        <dsp:cNvPr id="0" name=""/>
        <dsp:cNvSpPr/>
      </dsp:nvSpPr>
      <dsp:spPr>
        <a:xfrm>
          <a:off x="0" y="7745"/>
          <a:ext cx="4448578" cy="95472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b="0" kern="1200" dirty="0" err="1">
              <a:solidFill>
                <a:schemeClr val="tx1"/>
              </a:solidFill>
            </a:rPr>
            <a:t>pārbauda</a:t>
          </a:r>
          <a:r>
            <a:rPr lang="en-US" sz="1800" b="0" kern="1200" dirty="0">
              <a:solidFill>
                <a:schemeClr val="tx1"/>
              </a:solidFill>
            </a:rPr>
            <a:t>, </a:t>
          </a:r>
          <a:r>
            <a:rPr lang="en-US" sz="1800" b="0" kern="1200" dirty="0" err="1">
              <a:solidFill>
                <a:schemeClr val="tx1"/>
              </a:solidFill>
            </a:rPr>
            <a:t>vai</a:t>
          </a:r>
          <a:r>
            <a:rPr lang="en-US" sz="1800" b="0" kern="1200" dirty="0">
              <a:solidFill>
                <a:schemeClr val="tx1"/>
              </a:solidFill>
            </a:rPr>
            <a:t> </a:t>
          </a:r>
          <a:r>
            <a:rPr lang="en-US" sz="1800" b="0" kern="1200" dirty="0" err="1">
              <a:solidFill>
                <a:schemeClr val="tx1"/>
              </a:solidFill>
            </a:rPr>
            <a:t>ir</a:t>
          </a:r>
          <a:r>
            <a:rPr lang="en-US" sz="1800" b="0" kern="1200" dirty="0">
              <a:solidFill>
                <a:schemeClr val="tx1"/>
              </a:solidFill>
            </a:rPr>
            <a:t> </a:t>
          </a:r>
          <a:r>
            <a:rPr lang="en-US" sz="1800" b="0" kern="1200" dirty="0" err="1">
              <a:solidFill>
                <a:schemeClr val="tx1"/>
              </a:solidFill>
            </a:rPr>
            <a:t>pareizi</a:t>
          </a:r>
          <a:r>
            <a:rPr lang="en-US" sz="1800" b="0" kern="1200" dirty="0">
              <a:solidFill>
                <a:schemeClr val="tx1"/>
              </a:solidFill>
            </a:rPr>
            <a:t> </a:t>
          </a:r>
          <a:r>
            <a:rPr lang="en-US" sz="1800" b="0" kern="1200" dirty="0" err="1">
              <a:solidFill>
                <a:schemeClr val="tx1"/>
              </a:solidFill>
            </a:rPr>
            <a:t>izlietots</a:t>
          </a:r>
          <a:r>
            <a:rPr lang="en-US" sz="1800" b="0" kern="1200" dirty="0">
              <a:solidFill>
                <a:schemeClr val="tx1"/>
              </a:solidFill>
            </a:rPr>
            <a:t> ES </a:t>
          </a:r>
          <a:r>
            <a:rPr lang="en-US" sz="1800" b="0" kern="1200" dirty="0" err="1">
              <a:solidFill>
                <a:schemeClr val="tx1"/>
              </a:solidFill>
            </a:rPr>
            <a:t>budžets</a:t>
          </a:r>
          <a:endParaRPr lang="en-IE" sz="1800" b="0" kern="1200" dirty="0">
            <a:solidFill>
              <a:schemeClr val="tx1"/>
            </a:solidFill>
          </a:endParaRPr>
        </a:p>
      </dsp:txBody>
      <dsp:txXfrm>
        <a:off x="46606" y="54351"/>
        <a:ext cx="4355366" cy="861508"/>
      </dsp:txXfrm>
    </dsp:sp>
    <dsp:sp modelId="{9377D582-878E-4013-AA68-6AAB08392164}">
      <dsp:nvSpPr>
        <dsp:cNvPr id="0" name=""/>
        <dsp:cNvSpPr/>
      </dsp:nvSpPr>
      <dsp:spPr>
        <a:xfrm>
          <a:off x="0" y="1117092"/>
          <a:ext cx="4448578" cy="95472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lv-LV" sz="1800" b="0" kern="1200" dirty="0">
              <a:solidFill>
                <a:schemeClr val="tx1"/>
              </a:solidFill>
            </a:rPr>
            <a:t>ziņo par krāpšanu, korupciju vai citām nelikumībām</a:t>
          </a:r>
          <a:endParaRPr lang="en-IE" sz="1800" b="0" kern="1200" dirty="0">
            <a:solidFill>
              <a:schemeClr val="tx1"/>
            </a:solidFill>
          </a:endParaRPr>
        </a:p>
      </dsp:txBody>
      <dsp:txXfrm>
        <a:off x="46606" y="1163698"/>
        <a:ext cx="4355366" cy="861508"/>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ABF5D0-DF66-4BCE-A0CE-41B8F62A31AB}">
      <dsp:nvSpPr>
        <dsp:cNvPr id="0" name=""/>
        <dsp:cNvSpPr/>
      </dsp:nvSpPr>
      <dsp:spPr>
        <a:xfrm>
          <a:off x="0" y="7745"/>
          <a:ext cx="4279857" cy="95472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b="0" kern="1200" dirty="0" err="1">
              <a:solidFill>
                <a:schemeClr val="tx1"/>
              </a:solidFill>
            </a:rPr>
            <a:t>konsultē</a:t>
          </a:r>
          <a:r>
            <a:rPr lang="en-US" sz="1800" b="0" kern="1200" dirty="0">
              <a:solidFill>
                <a:schemeClr val="tx1"/>
              </a:solidFill>
            </a:rPr>
            <a:t> ES </a:t>
          </a:r>
          <a:r>
            <a:rPr lang="en-US" sz="1800" b="0" kern="1200" dirty="0" err="1">
              <a:solidFill>
                <a:schemeClr val="tx1"/>
              </a:solidFill>
            </a:rPr>
            <a:t>politikas</a:t>
          </a:r>
          <a:r>
            <a:rPr lang="en-US" sz="1800" b="0" kern="1200" dirty="0">
              <a:solidFill>
                <a:schemeClr val="tx1"/>
              </a:solidFill>
            </a:rPr>
            <a:t> </a:t>
          </a:r>
          <a:r>
            <a:rPr lang="en-US" sz="1800" b="0" kern="1200" dirty="0" err="1">
              <a:solidFill>
                <a:schemeClr val="tx1"/>
              </a:solidFill>
            </a:rPr>
            <a:t>veidotājus</a:t>
          </a:r>
          <a:r>
            <a:rPr lang="en-US" sz="1800" b="0" kern="1200" dirty="0">
              <a:solidFill>
                <a:schemeClr val="tx1"/>
              </a:solidFill>
            </a:rPr>
            <a:t> par to, </a:t>
          </a:r>
          <a:r>
            <a:rPr lang="en-US" sz="1800" b="0" kern="1200" dirty="0" err="1">
              <a:solidFill>
                <a:schemeClr val="tx1"/>
              </a:solidFill>
            </a:rPr>
            <a:t>kā</a:t>
          </a:r>
          <a:r>
            <a:rPr lang="en-US" sz="1800" b="0" kern="1200" dirty="0">
              <a:solidFill>
                <a:schemeClr val="tx1"/>
              </a:solidFill>
            </a:rPr>
            <a:t> </a:t>
          </a:r>
          <a:r>
            <a:rPr lang="en-US" sz="1800" b="0" kern="1200" dirty="0" err="1">
              <a:solidFill>
                <a:schemeClr val="tx1"/>
              </a:solidFill>
            </a:rPr>
            <a:t>labāk</a:t>
          </a:r>
          <a:r>
            <a:rPr lang="en-US" sz="1800" b="0" kern="1200" dirty="0">
              <a:solidFill>
                <a:schemeClr val="tx1"/>
              </a:solidFill>
            </a:rPr>
            <a:t> </a:t>
          </a:r>
          <a:r>
            <a:rPr lang="en-US" sz="1800" b="0" kern="1200" dirty="0" err="1">
              <a:solidFill>
                <a:schemeClr val="tx1"/>
              </a:solidFill>
            </a:rPr>
            <a:t>izlietot</a:t>
          </a:r>
          <a:r>
            <a:rPr lang="en-US" sz="1800" b="0" kern="1200" dirty="0">
              <a:solidFill>
                <a:schemeClr val="tx1"/>
              </a:solidFill>
            </a:rPr>
            <a:t> </a:t>
          </a:r>
          <a:r>
            <a:rPr lang="en-US" sz="1800" b="0" kern="1200" dirty="0" err="1">
              <a:solidFill>
                <a:schemeClr val="tx1"/>
              </a:solidFill>
            </a:rPr>
            <a:t>budžetu</a:t>
          </a:r>
          <a:endParaRPr lang="en-IE" sz="1800" b="0" kern="1200" dirty="0">
            <a:solidFill>
              <a:schemeClr val="tx1"/>
            </a:solidFill>
          </a:endParaRPr>
        </a:p>
      </dsp:txBody>
      <dsp:txXfrm>
        <a:off x="46606" y="54351"/>
        <a:ext cx="4186645" cy="861508"/>
      </dsp:txXfrm>
    </dsp:sp>
    <dsp:sp modelId="{F0EC1485-D59A-4587-BBA3-A5E170B387A4}">
      <dsp:nvSpPr>
        <dsp:cNvPr id="0" name=""/>
        <dsp:cNvSpPr/>
      </dsp:nvSpPr>
      <dsp:spPr>
        <a:xfrm>
          <a:off x="0" y="1109346"/>
          <a:ext cx="4279857" cy="95472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lv-LV" sz="1800" b="0" kern="1200" dirty="0">
              <a:solidFill>
                <a:schemeClr val="tx1"/>
              </a:solidFill>
            </a:rPr>
            <a:t>tās locekļus uz sešiem gadiem ieceļ Padome</a:t>
          </a:r>
          <a:endParaRPr lang="en-IE" sz="1800" b="0" kern="1200" dirty="0">
            <a:solidFill>
              <a:schemeClr val="tx1"/>
            </a:solidFill>
          </a:endParaRPr>
        </a:p>
      </dsp:txBody>
      <dsp:txXfrm>
        <a:off x="46606" y="1155952"/>
        <a:ext cx="4186645" cy="861508"/>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E16EC3-41E9-4EE9-B399-BA497F9628C9}">
      <dsp:nvSpPr>
        <dsp:cNvPr id="0" name=""/>
        <dsp:cNvSpPr/>
      </dsp:nvSpPr>
      <dsp:spPr>
        <a:xfrm>
          <a:off x="0" y="2229"/>
          <a:ext cx="4111930" cy="762563"/>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s-ES" sz="1700" kern="1200" dirty="0" err="1">
              <a:solidFill>
                <a:schemeClr val="tx1"/>
              </a:solidFill>
            </a:rPr>
            <a:t>vada</a:t>
          </a:r>
          <a:r>
            <a:rPr lang="es-ES" sz="1700" kern="1200" dirty="0">
              <a:solidFill>
                <a:schemeClr val="tx1"/>
              </a:solidFill>
            </a:rPr>
            <a:t> ES </a:t>
          </a:r>
          <a:r>
            <a:rPr lang="es-ES" sz="1700" kern="1200" dirty="0" err="1">
              <a:solidFill>
                <a:schemeClr val="tx1"/>
              </a:solidFill>
            </a:rPr>
            <a:t>ekonomikas</a:t>
          </a:r>
          <a:r>
            <a:rPr lang="es-ES" sz="1700" kern="1200" dirty="0">
              <a:solidFill>
                <a:schemeClr val="tx1"/>
              </a:solidFill>
            </a:rPr>
            <a:t> un </a:t>
          </a:r>
          <a:r>
            <a:rPr lang="es-ES" sz="1700" kern="1200" dirty="0" err="1">
              <a:solidFill>
                <a:schemeClr val="tx1"/>
              </a:solidFill>
            </a:rPr>
            <a:t>monetāro</a:t>
          </a:r>
          <a:r>
            <a:rPr lang="es-ES" sz="1700" kern="1200" dirty="0">
              <a:solidFill>
                <a:schemeClr val="tx1"/>
              </a:solidFill>
            </a:rPr>
            <a:t> </a:t>
          </a:r>
          <a:r>
            <a:rPr lang="es-ES" sz="1700" kern="1200" dirty="0" err="1">
              <a:solidFill>
                <a:schemeClr val="tx1"/>
              </a:solidFill>
            </a:rPr>
            <a:t>politiku</a:t>
          </a:r>
          <a:endParaRPr lang="en-IE" sz="1700" kern="1200" dirty="0">
            <a:solidFill>
              <a:schemeClr val="tx1"/>
            </a:solidFill>
          </a:endParaRPr>
        </a:p>
      </dsp:txBody>
      <dsp:txXfrm>
        <a:off x="37225" y="39454"/>
        <a:ext cx="4037480" cy="688113"/>
      </dsp:txXfrm>
    </dsp:sp>
    <dsp:sp modelId="{96B08EC4-E184-402A-B8AE-06B1F3D1D569}">
      <dsp:nvSpPr>
        <dsp:cNvPr id="0" name=""/>
        <dsp:cNvSpPr/>
      </dsp:nvSpPr>
      <dsp:spPr>
        <a:xfrm>
          <a:off x="0" y="779094"/>
          <a:ext cx="4111930" cy="762563"/>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kern="1200">
              <a:solidFill>
                <a:schemeClr val="tx1"/>
              </a:solidFill>
            </a:rPr>
            <a:t>pārvalda Eiropas valūtu eiro</a:t>
          </a:r>
          <a:endParaRPr lang="en-IE" sz="1700" kern="1200" dirty="0">
            <a:solidFill>
              <a:schemeClr val="tx1"/>
            </a:solidFill>
          </a:endParaRPr>
        </a:p>
      </dsp:txBody>
      <dsp:txXfrm>
        <a:off x="37225" y="816319"/>
        <a:ext cx="4037480" cy="688113"/>
      </dsp:txXfrm>
    </dsp:sp>
    <dsp:sp modelId="{47FE0501-D40E-47EC-9E41-423B2E236FAA}">
      <dsp:nvSpPr>
        <dsp:cNvPr id="0" name=""/>
        <dsp:cNvSpPr/>
      </dsp:nvSpPr>
      <dsp:spPr>
        <a:xfrm>
          <a:off x="0" y="1555960"/>
          <a:ext cx="4111930" cy="762563"/>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kern="1200">
              <a:solidFill>
                <a:schemeClr val="tx1"/>
              </a:solidFill>
            </a:rPr>
            <a:t>atbild par eiro un cenu stabilitāti</a:t>
          </a:r>
          <a:endParaRPr lang="en-IE" sz="1700" kern="1200" dirty="0">
            <a:solidFill>
              <a:schemeClr val="tx1"/>
            </a:solidFill>
          </a:endParaRPr>
        </a:p>
      </dsp:txBody>
      <dsp:txXfrm>
        <a:off x="37225" y="1593185"/>
        <a:ext cx="4037480" cy="688113"/>
      </dsp:txXfrm>
    </dsp:sp>
    <dsp:sp modelId="{68522F37-124D-4507-9DE5-1B75C78B6420}">
      <dsp:nvSpPr>
        <dsp:cNvPr id="0" name=""/>
        <dsp:cNvSpPr/>
      </dsp:nvSpPr>
      <dsp:spPr>
        <a:xfrm>
          <a:off x="0" y="2332825"/>
          <a:ext cx="4111930" cy="762563"/>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kern="1200">
              <a:solidFill>
                <a:schemeClr val="tx1"/>
              </a:solidFill>
            </a:rPr>
            <a:t>nosaka procentu likmes eirozonā</a:t>
          </a:r>
          <a:endParaRPr lang="en-IE" sz="1700" kern="1200" dirty="0">
            <a:solidFill>
              <a:schemeClr val="tx1"/>
            </a:solidFill>
          </a:endParaRPr>
        </a:p>
      </dsp:txBody>
      <dsp:txXfrm>
        <a:off x="37225" y="2370050"/>
        <a:ext cx="4037480" cy="688113"/>
      </dsp:txXfrm>
    </dsp:sp>
    <dsp:sp modelId="{6EE063DE-7F51-4108-9284-6ADD12F54A5A}">
      <dsp:nvSpPr>
        <dsp:cNvPr id="0" name=""/>
        <dsp:cNvSpPr/>
      </dsp:nvSpPr>
      <dsp:spPr>
        <a:xfrm>
          <a:off x="0" y="3109690"/>
          <a:ext cx="4111930" cy="762563"/>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kern="1200">
              <a:solidFill>
                <a:schemeClr val="tx1"/>
              </a:solidFill>
            </a:rPr>
            <a:t>strādā kopā ar ES valstu centrālajām bankām</a:t>
          </a:r>
          <a:endParaRPr lang="en-IE" sz="1700" kern="1200" dirty="0">
            <a:solidFill>
              <a:schemeClr val="tx1"/>
            </a:solidFill>
          </a:endParaRPr>
        </a:p>
      </dsp:txBody>
      <dsp:txXfrm>
        <a:off x="37225" y="3146915"/>
        <a:ext cx="4037480" cy="688113"/>
      </dsp:txXfrm>
    </dsp:sp>
    <dsp:sp modelId="{9CF11A85-D206-4F40-B8C3-898189EA253A}">
      <dsp:nvSpPr>
        <dsp:cNvPr id="0" name=""/>
        <dsp:cNvSpPr/>
      </dsp:nvSpPr>
      <dsp:spPr>
        <a:xfrm>
          <a:off x="0" y="3886556"/>
          <a:ext cx="4111930" cy="762563"/>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lv-LV" sz="1700" kern="1200">
              <a:solidFill>
                <a:schemeClr val="tx1"/>
              </a:solidFill>
            </a:rPr>
            <a:t>tās sešus locekļus uz astoņiem gadiem ieceļ Padome, un pilnvaru termiņu nevar pagarināt</a:t>
          </a:r>
          <a:endParaRPr lang="en-IE" sz="1700" kern="1200" dirty="0">
            <a:solidFill>
              <a:schemeClr val="tx1"/>
            </a:solidFill>
          </a:endParaRPr>
        </a:p>
      </dsp:txBody>
      <dsp:txXfrm>
        <a:off x="37225" y="3923781"/>
        <a:ext cx="4037480" cy="688113"/>
      </dsp:txXfrm>
    </dsp:sp>
    <dsp:sp modelId="{EB4B9D14-D3E8-449B-95FA-9A5E38DB987B}">
      <dsp:nvSpPr>
        <dsp:cNvPr id="0" name=""/>
        <dsp:cNvSpPr/>
      </dsp:nvSpPr>
      <dsp:spPr>
        <a:xfrm>
          <a:off x="0" y="4663421"/>
          <a:ext cx="4111930" cy="762563"/>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kern="1200" dirty="0" err="1">
              <a:solidFill>
                <a:schemeClr val="tx1"/>
              </a:solidFill>
            </a:rPr>
            <a:t>atrodas</a:t>
          </a:r>
          <a:r>
            <a:rPr lang="en-US" sz="1700" kern="1200" dirty="0">
              <a:solidFill>
                <a:schemeClr val="tx1"/>
              </a:solidFill>
            </a:rPr>
            <a:t> </a:t>
          </a:r>
          <a:r>
            <a:rPr lang="en-US" sz="1700" kern="1200" dirty="0" err="1">
              <a:solidFill>
                <a:schemeClr val="tx1"/>
              </a:solidFill>
            </a:rPr>
            <a:t>Frankfurtē</a:t>
          </a:r>
          <a:r>
            <a:rPr lang="en-US" sz="1700" kern="1200" dirty="0">
              <a:solidFill>
                <a:schemeClr val="tx1"/>
              </a:solidFill>
            </a:rPr>
            <a:t> (</a:t>
          </a:r>
          <a:r>
            <a:rPr lang="en-US" sz="1700" kern="1200" dirty="0" err="1">
              <a:solidFill>
                <a:schemeClr val="tx1"/>
              </a:solidFill>
            </a:rPr>
            <a:t>Vācijā</a:t>
          </a:r>
          <a:r>
            <a:rPr lang="en-US" sz="1700" kern="1200" dirty="0">
              <a:solidFill>
                <a:schemeClr val="tx1"/>
              </a:solidFill>
            </a:rPr>
            <a:t>)</a:t>
          </a:r>
          <a:endParaRPr lang="en-IE" sz="1700" kern="1200" dirty="0">
            <a:solidFill>
              <a:schemeClr val="tx1"/>
            </a:solidFill>
          </a:endParaRPr>
        </a:p>
      </dsp:txBody>
      <dsp:txXfrm>
        <a:off x="37225" y="4700646"/>
        <a:ext cx="4037480" cy="68811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0FE816-3E39-4346-9541-DE9013C0CD7F}">
      <dsp:nvSpPr>
        <dsp:cNvPr id="0" name=""/>
        <dsp:cNvSpPr/>
      </dsp:nvSpPr>
      <dsp:spPr>
        <a:xfrm>
          <a:off x="431561" y="19137"/>
          <a:ext cx="2326268" cy="1719103"/>
        </a:xfrm>
        <a:prstGeom prst="rect">
          <a:avLst/>
        </a:prstGeom>
        <a:blipFill rotWithShape="1">
          <a:blip xmlns:r="http://schemas.openxmlformats.org/officeDocument/2006/relationships" r:embed="rId1"/>
          <a:stretch>
            <a:fillRect/>
          </a:stretch>
        </a:blipFill>
        <a:ln>
          <a:noFill/>
        </a:ln>
        <a:effectLst/>
      </dsp:spPr>
      <dsp:style>
        <a:lnRef idx="0">
          <a:scrgbClr r="0" g="0" b="0"/>
        </a:lnRef>
        <a:fillRef idx="1">
          <a:scrgbClr r="0" g="0" b="0"/>
        </a:fillRef>
        <a:effectRef idx="0">
          <a:scrgbClr r="0" g="0" b="0"/>
        </a:effectRef>
        <a:fontRef idx="minor"/>
      </dsp:style>
    </dsp:sp>
    <dsp:sp modelId="{661DA055-562D-474C-89A4-8490B75CEAA8}">
      <dsp:nvSpPr>
        <dsp:cNvPr id="0" name=""/>
        <dsp:cNvSpPr/>
      </dsp:nvSpPr>
      <dsp:spPr>
        <a:xfrm>
          <a:off x="901765" y="1426535"/>
          <a:ext cx="2004550" cy="481726"/>
        </a:xfrm>
        <a:prstGeom prst="rect">
          <a:avLst/>
        </a:prstGeom>
        <a:solidFill>
          <a:srgbClr val="00B0F0"/>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5000"/>
            </a:spcAft>
            <a:buNone/>
          </a:pPr>
          <a:r>
            <a:rPr lang="en-US" sz="2400" b="1" kern="1200" dirty="0">
              <a:solidFill>
                <a:schemeClr val="tx1"/>
              </a:solidFill>
            </a:rPr>
            <a:t>1914</a:t>
          </a:r>
        </a:p>
      </dsp:txBody>
      <dsp:txXfrm>
        <a:off x="901765" y="1426535"/>
        <a:ext cx="2004550" cy="481726"/>
      </dsp:txXfrm>
    </dsp:sp>
    <dsp:sp modelId="{88BD178F-D8A5-4038-AB32-EB171CB24442}">
      <dsp:nvSpPr>
        <dsp:cNvPr id="0" name=""/>
        <dsp:cNvSpPr/>
      </dsp:nvSpPr>
      <dsp:spPr>
        <a:xfrm>
          <a:off x="3189684" y="19137"/>
          <a:ext cx="2326268" cy="1719103"/>
        </a:xfrm>
        <a:prstGeom prst="rect">
          <a:avLst/>
        </a:prstGeom>
        <a:blipFill rotWithShape="1">
          <a:blip xmlns:r="http://schemas.openxmlformats.org/officeDocument/2006/relationships" r:embed="rId2"/>
          <a:stretch>
            <a:fillRect/>
          </a:stretch>
        </a:blipFill>
        <a:ln>
          <a:noFill/>
        </a:ln>
        <a:effectLst/>
      </dsp:spPr>
      <dsp:style>
        <a:lnRef idx="0">
          <a:scrgbClr r="0" g="0" b="0"/>
        </a:lnRef>
        <a:fillRef idx="1">
          <a:scrgbClr r="0" g="0" b="0"/>
        </a:fillRef>
        <a:effectRef idx="0">
          <a:scrgbClr r="0" g="0" b="0"/>
        </a:effectRef>
        <a:fontRef idx="minor"/>
      </dsp:style>
    </dsp:sp>
    <dsp:sp modelId="{43E45C0E-9B95-4125-8000-06B30E5FC073}">
      <dsp:nvSpPr>
        <dsp:cNvPr id="0" name=""/>
        <dsp:cNvSpPr/>
      </dsp:nvSpPr>
      <dsp:spPr>
        <a:xfrm>
          <a:off x="3659887" y="1426535"/>
          <a:ext cx="2004550" cy="481726"/>
        </a:xfrm>
        <a:prstGeom prst="rect">
          <a:avLst/>
        </a:prstGeom>
        <a:solidFill>
          <a:srgbClr val="00B0F0"/>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5000"/>
            </a:spcAft>
            <a:buNone/>
          </a:pPr>
          <a:r>
            <a:rPr lang="en-US" sz="2400" b="1" kern="1200" dirty="0">
              <a:solidFill>
                <a:schemeClr val="tx1"/>
              </a:solidFill>
            </a:rPr>
            <a:t>1918</a:t>
          </a:r>
        </a:p>
      </dsp:txBody>
      <dsp:txXfrm>
        <a:off x="3659887" y="1426535"/>
        <a:ext cx="2004550" cy="481726"/>
      </dsp:txXfrm>
    </dsp:sp>
    <dsp:sp modelId="{3950F79D-9A6C-40C2-BCB4-208FB67CFEF2}">
      <dsp:nvSpPr>
        <dsp:cNvPr id="0" name=""/>
        <dsp:cNvSpPr/>
      </dsp:nvSpPr>
      <dsp:spPr>
        <a:xfrm>
          <a:off x="431561" y="2155737"/>
          <a:ext cx="2326268" cy="1719103"/>
        </a:xfrm>
        <a:prstGeom prst="rect">
          <a:avLst/>
        </a:prstGeom>
        <a:blipFill rotWithShape="1">
          <a:blip xmlns:r="http://schemas.openxmlformats.org/officeDocument/2006/relationships" r:embed="rId3"/>
          <a:stretch>
            <a:fillRect/>
          </a:stretch>
        </a:blipFill>
        <a:ln>
          <a:noFill/>
        </a:ln>
        <a:effectLst/>
      </dsp:spPr>
      <dsp:style>
        <a:lnRef idx="0">
          <a:scrgbClr r="0" g="0" b="0"/>
        </a:lnRef>
        <a:fillRef idx="1">
          <a:scrgbClr r="0" g="0" b="0"/>
        </a:fillRef>
        <a:effectRef idx="0">
          <a:scrgbClr r="0" g="0" b="0"/>
        </a:effectRef>
        <a:fontRef idx="minor"/>
      </dsp:style>
    </dsp:sp>
    <dsp:sp modelId="{82532F62-78F8-4353-B5D9-71F96297137D}">
      <dsp:nvSpPr>
        <dsp:cNvPr id="0" name=""/>
        <dsp:cNvSpPr/>
      </dsp:nvSpPr>
      <dsp:spPr>
        <a:xfrm>
          <a:off x="901765" y="3563135"/>
          <a:ext cx="2004550" cy="481726"/>
        </a:xfrm>
        <a:prstGeom prst="rect">
          <a:avLst/>
        </a:prstGeom>
        <a:solidFill>
          <a:srgbClr val="00B0F0"/>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5000"/>
            </a:spcAft>
            <a:buNone/>
          </a:pPr>
          <a:r>
            <a:rPr lang="en-US" sz="2400" b="1" kern="1200" dirty="0">
              <a:solidFill>
                <a:schemeClr val="tx1"/>
              </a:solidFill>
            </a:rPr>
            <a:t>1939</a:t>
          </a:r>
        </a:p>
      </dsp:txBody>
      <dsp:txXfrm>
        <a:off x="901765" y="3563135"/>
        <a:ext cx="2004550" cy="481726"/>
      </dsp:txXfrm>
    </dsp:sp>
    <dsp:sp modelId="{8843B5AF-756E-43EC-B20E-8E43EE9C1DE7}">
      <dsp:nvSpPr>
        <dsp:cNvPr id="0" name=""/>
        <dsp:cNvSpPr/>
      </dsp:nvSpPr>
      <dsp:spPr>
        <a:xfrm>
          <a:off x="3189684" y="2155737"/>
          <a:ext cx="2326268" cy="1719103"/>
        </a:xfrm>
        <a:prstGeom prst="rect">
          <a:avLst/>
        </a:prstGeom>
        <a:blipFill rotWithShape="1">
          <a:blip xmlns:r="http://schemas.openxmlformats.org/officeDocument/2006/relationships" r:embed="rId4"/>
          <a:stretch>
            <a:fillRect/>
          </a:stretch>
        </a:blipFill>
        <a:ln>
          <a:noFill/>
        </a:ln>
        <a:effectLst/>
      </dsp:spPr>
      <dsp:style>
        <a:lnRef idx="0">
          <a:scrgbClr r="0" g="0" b="0"/>
        </a:lnRef>
        <a:fillRef idx="1">
          <a:scrgbClr r="0" g="0" b="0"/>
        </a:fillRef>
        <a:effectRef idx="0">
          <a:scrgbClr r="0" g="0" b="0"/>
        </a:effectRef>
        <a:fontRef idx="minor"/>
      </dsp:style>
    </dsp:sp>
    <dsp:sp modelId="{F0F2D078-F01C-4212-853D-AED86D2D1B66}">
      <dsp:nvSpPr>
        <dsp:cNvPr id="0" name=""/>
        <dsp:cNvSpPr/>
      </dsp:nvSpPr>
      <dsp:spPr>
        <a:xfrm>
          <a:off x="3659887" y="3563135"/>
          <a:ext cx="2004550" cy="481726"/>
        </a:xfrm>
        <a:prstGeom prst="rect">
          <a:avLst/>
        </a:prstGeom>
        <a:solidFill>
          <a:srgbClr val="00B0F0"/>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5000"/>
            </a:spcAft>
            <a:buNone/>
          </a:pPr>
          <a:r>
            <a:rPr lang="en-US" sz="2400" b="1" kern="1200" dirty="0">
              <a:solidFill>
                <a:schemeClr val="tx1"/>
              </a:solidFill>
            </a:rPr>
            <a:t>1945</a:t>
          </a:r>
        </a:p>
      </dsp:txBody>
      <dsp:txXfrm>
        <a:off x="3659887" y="3563135"/>
        <a:ext cx="2004550" cy="48172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F7237E-5E33-4F25-A7C6-0C5735CA5DE2}">
      <dsp:nvSpPr>
        <dsp:cNvPr id="0" name=""/>
        <dsp:cNvSpPr/>
      </dsp:nvSpPr>
      <dsp:spPr>
        <a:xfrm>
          <a:off x="983116" y="0"/>
          <a:ext cx="2658314" cy="1964484"/>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BFE00547-7D91-441D-9DCA-44A127E91104}">
      <dsp:nvSpPr>
        <dsp:cNvPr id="0" name=""/>
        <dsp:cNvSpPr/>
      </dsp:nvSpPr>
      <dsp:spPr>
        <a:xfrm>
          <a:off x="1470910" y="1649834"/>
          <a:ext cx="2290675" cy="550487"/>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32385" rIns="32385" bIns="32385" numCol="1" spcCol="1270" anchor="ctr" anchorCtr="0">
          <a:noAutofit/>
        </a:bodyPr>
        <a:lstStyle/>
        <a:p>
          <a:pPr marL="0" lvl="0" indent="0" algn="ctr" defTabSz="755650">
            <a:lnSpc>
              <a:spcPct val="90000"/>
            </a:lnSpc>
            <a:spcBef>
              <a:spcPct val="0"/>
            </a:spcBef>
            <a:spcAft>
              <a:spcPct val="5000"/>
            </a:spcAft>
            <a:buNone/>
          </a:pPr>
          <a:r>
            <a:rPr lang="en-US" sz="1700" b="0" kern="1200" dirty="0" err="1">
              <a:solidFill>
                <a:schemeClr val="bg1"/>
              </a:solidFill>
            </a:rPr>
            <a:t>Garantija</a:t>
          </a:r>
          <a:r>
            <a:rPr lang="en-US" sz="1700" b="0" kern="1200" dirty="0">
              <a:solidFill>
                <a:schemeClr val="bg1"/>
              </a:solidFill>
            </a:rPr>
            <a:t> </a:t>
          </a:r>
          <a:r>
            <a:rPr lang="en-US" sz="1700" b="0" kern="1200" dirty="0" err="1">
              <a:solidFill>
                <a:schemeClr val="bg1"/>
              </a:solidFill>
            </a:rPr>
            <a:t>jauniešiem</a:t>
          </a:r>
          <a:endParaRPr lang="en-US" sz="1700" b="0" kern="1200" dirty="0">
            <a:solidFill>
              <a:schemeClr val="bg1"/>
            </a:solidFill>
          </a:endParaRPr>
        </a:p>
      </dsp:txBody>
      <dsp:txXfrm>
        <a:off x="1470910" y="1649834"/>
        <a:ext cx="2290675" cy="550487"/>
      </dsp:txXfrm>
    </dsp:sp>
    <dsp:sp modelId="{E7843C9F-8C3E-416B-B267-8F089EBBC993}">
      <dsp:nvSpPr>
        <dsp:cNvPr id="0" name=""/>
        <dsp:cNvSpPr/>
      </dsp:nvSpPr>
      <dsp:spPr>
        <a:xfrm>
          <a:off x="4125113" y="41547"/>
          <a:ext cx="2658314" cy="1964484"/>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6000" r="-6000"/>
          </a:stretch>
        </a:blipFill>
        <a:ln>
          <a:solidFill>
            <a:schemeClr val="tx1"/>
          </a:solidFill>
        </a:ln>
        <a:effectLst/>
      </dsp:spPr>
      <dsp:style>
        <a:lnRef idx="0">
          <a:scrgbClr r="0" g="0" b="0"/>
        </a:lnRef>
        <a:fillRef idx="1">
          <a:scrgbClr r="0" g="0" b="0"/>
        </a:fillRef>
        <a:effectRef idx="0">
          <a:scrgbClr r="0" g="0" b="0"/>
        </a:effectRef>
        <a:fontRef idx="minor"/>
      </dsp:style>
    </dsp:sp>
    <dsp:sp modelId="{CF204A7B-9FC3-40EF-93B9-97FEB18F3BA9}">
      <dsp:nvSpPr>
        <dsp:cNvPr id="0" name=""/>
        <dsp:cNvSpPr/>
      </dsp:nvSpPr>
      <dsp:spPr>
        <a:xfrm>
          <a:off x="4662432" y="1649834"/>
          <a:ext cx="2290675" cy="550487"/>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32385" rIns="32385" bIns="32385" numCol="1" spcCol="1270" anchor="ctr" anchorCtr="0">
          <a:noAutofit/>
        </a:bodyPr>
        <a:lstStyle/>
        <a:p>
          <a:pPr marL="0" lvl="0" indent="0" algn="ctr" defTabSz="755650">
            <a:lnSpc>
              <a:spcPct val="90000"/>
            </a:lnSpc>
            <a:spcBef>
              <a:spcPct val="0"/>
            </a:spcBef>
            <a:spcAft>
              <a:spcPct val="5000"/>
            </a:spcAft>
            <a:buNone/>
          </a:pPr>
          <a:r>
            <a:rPr lang="en-US" sz="1700" kern="1200" dirty="0"/>
            <a:t>EURES</a:t>
          </a:r>
        </a:p>
      </dsp:txBody>
      <dsp:txXfrm>
        <a:off x="4662432" y="1649834"/>
        <a:ext cx="2290675" cy="550487"/>
      </dsp:txXfrm>
    </dsp:sp>
    <dsp:sp modelId="{99B07678-D303-4844-926B-7BEC24326CBC}">
      <dsp:nvSpPr>
        <dsp:cNvPr id="0" name=""/>
        <dsp:cNvSpPr/>
      </dsp:nvSpPr>
      <dsp:spPr>
        <a:xfrm>
          <a:off x="933591" y="2483121"/>
          <a:ext cx="2658314" cy="1964484"/>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77750A1C-A603-4501-A970-577A318CA0F2}">
      <dsp:nvSpPr>
        <dsp:cNvPr id="0" name=""/>
        <dsp:cNvSpPr/>
      </dsp:nvSpPr>
      <dsp:spPr>
        <a:xfrm>
          <a:off x="1470910" y="4091408"/>
          <a:ext cx="2290675" cy="550487"/>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32385" rIns="32385" bIns="32385" numCol="1" spcCol="1270" anchor="ctr" anchorCtr="0">
          <a:noAutofit/>
        </a:bodyPr>
        <a:lstStyle/>
        <a:p>
          <a:pPr marL="0" lvl="0" indent="0" algn="ctr" defTabSz="755650">
            <a:lnSpc>
              <a:spcPct val="90000"/>
            </a:lnSpc>
            <a:spcBef>
              <a:spcPct val="0"/>
            </a:spcBef>
            <a:spcAft>
              <a:spcPct val="5000"/>
            </a:spcAft>
            <a:buNone/>
          </a:pPr>
          <a:r>
            <a:rPr lang="en-US" sz="1700" kern="1200" dirty="0" err="1"/>
            <a:t>Programma</a:t>
          </a:r>
          <a:r>
            <a:rPr lang="en-US" sz="1700" kern="1200" dirty="0"/>
            <a:t> ERASMUS+</a:t>
          </a:r>
        </a:p>
      </dsp:txBody>
      <dsp:txXfrm>
        <a:off x="1470910" y="4091408"/>
        <a:ext cx="2290675" cy="550487"/>
      </dsp:txXfrm>
    </dsp:sp>
    <dsp:sp modelId="{6A46E911-F4E9-4148-A02B-E55EE38ED28C}">
      <dsp:nvSpPr>
        <dsp:cNvPr id="0" name=""/>
        <dsp:cNvSpPr/>
      </dsp:nvSpPr>
      <dsp:spPr>
        <a:xfrm>
          <a:off x="4125113" y="2483121"/>
          <a:ext cx="2658314" cy="1964484"/>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6000" r="-6000"/>
          </a:stretch>
        </a:blipFill>
        <a:ln>
          <a:solidFill>
            <a:schemeClr val="tx1"/>
          </a:solidFill>
        </a:ln>
        <a:effectLst/>
      </dsp:spPr>
      <dsp:style>
        <a:lnRef idx="0">
          <a:scrgbClr r="0" g="0" b="0"/>
        </a:lnRef>
        <a:fillRef idx="1">
          <a:scrgbClr r="0" g="0" b="0"/>
        </a:fillRef>
        <a:effectRef idx="0">
          <a:scrgbClr r="0" g="0" b="0"/>
        </a:effectRef>
        <a:fontRef idx="minor"/>
      </dsp:style>
    </dsp:sp>
    <dsp:sp modelId="{B12E3613-BF4C-4FCB-A5ED-EEA2B050432E}">
      <dsp:nvSpPr>
        <dsp:cNvPr id="0" name=""/>
        <dsp:cNvSpPr/>
      </dsp:nvSpPr>
      <dsp:spPr>
        <a:xfrm>
          <a:off x="4662432" y="4091408"/>
          <a:ext cx="2290675" cy="550487"/>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32385" rIns="32385" bIns="32385" numCol="1" spcCol="1270" anchor="ctr" anchorCtr="0">
          <a:noAutofit/>
        </a:bodyPr>
        <a:lstStyle/>
        <a:p>
          <a:pPr marL="0" lvl="0" indent="0" algn="ctr" defTabSz="755650">
            <a:lnSpc>
              <a:spcPct val="90000"/>
            </a:lnSpc>
            <a:spcBef>
              <a:spcPct val="0"/>
            </a:spcBef>
            <a:spcAft>
              <a:spcPct val="5000"/>
            </a:spcAft>
            <a:buNone/>
          </a:pPr>
          <a:r>
            <a:rPr lang="en-US" sz="1700" kern="1200" dirty="0" err="1"/>
            <a:t>Eiropas</a:t>
          </a:r>
          <a:r>
            <a:rPr lang="en-US" sz="1700" kern="1200" dirty="0"/>
            <a:t> </a:t>
          </a:r>
          <a:r>
            <a:rPr lang="en-US" sz="1700" kern="1200" dirty="0" err="1"/>
            <a:t>Solidaritātes</a:t>
          </a:r>
          <a:r>
            <a:rPr lang="en-US" sz="1700" kern="1200" dirty="0"/>
            <a:t> </a:t>
          </a:r>
          <a:r>
            <a:rPr lang="en-US" sz="1700" kern="1200" dirty="0" err="1"/>
            <a:t>korpuss</a:t>
          </a:r>
          <a:endParaRPr lang="en-US" sz="1700" kern="1200" dirty="0"/>
        </a:p>
      </dsp:txBody>
      <dsp:txXfrm>
        <a:off x="4662432" y="4091408"/>
        <a:ext cx="2290675" cy="55048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F7237E-5E33-4F25-A7C6-0C5735CA5DE2}">
      <dsp:nvSpPr>
        <dsp:cNvPr id="0" name=""/>
        <dsp:cNvSpPr/>
      </dsp:nvSpPr>
      <dsp:spPr>
        <a:xfrm>
          <a:off x="3386" y="572216"/>
          <a:ext cx="2289739" cy="1729030"/>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BFE00547-7D91-441D-9DCA-44A127E91104}">
      <dsp:nvSpPr>
        <dsp:cNvPr id="0" name=""/>
        <dsp:cNvSpPr/>
      </dsp:nvSpPr>
      <dsp:spPr>
        <a:xfrm>
          <a:off x="466206" y="1975974"/>
          <a:ext cx="1973073" cy="474162"/>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5000"/>
            </a:spcAft>
            <a:buNone/>
          </a:pPr>
          <a:r>
            <a:rPr lang="en-US" sz="1400" b="0" kern="1200" dirty="0" err="1">
              <a:solidFill>
                <a:schemeClr val="bg1"/>
              </a:solidFill>
            </a:rPr>
            <a:t>DiscoverEU</a:t>
          </a:r>
          <a:endParaRPr lang="en-US" sz="1400" b="0" kern="1200" dirty="0">
            <a:solidFill>
              <a:schemeClr val="bg1"/>
            </a:solidFill>
          </a:endParaRPr>
        </a:p>
      </dsp:txBody>
      <dsp:txXfrm>
        <a:off x="466206" y="1975974"/>
        <a:ext cx="1973073" cy="474162"/>
      </dsp:txXfrm>
    </dsp:sp>
    <dsp:sp modelId="{E7843C9F-8C3E-416B-B267-8F089EBBC993}">
      <dsp:nvSpPr>
        <dsp:cNvPr id="0" name=""/>
        <dsp:cNvSpPr/>
      </dsp:nvSpPr>
      <dsp:spPr>
        <a:xfrm>
          <a:off x="2725403" y="581446"/>
          <a:ext cx="2289739" cy="1692108"/>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CF204A7B-9FC3-40EF-93B9-97FEB18F3BA9}">
      <dsp:nvSpPr>
        <dsp:cNvPr id="0" name=""/>
        <dsp:cNvSpPr/>
      </dsp:nvSpPr>
      <dsp:spPr>
        <a:xfrm>
          <a:off x="3188223" y="1966744"/>
          <a:ext cx="1973073" cy="474162"/>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5000"/>
            </a:spcAft>
            <a:buNone/>
          </a:pPr>
          <a:r>
            <a:rPr lang="en-US" sz="1400" b="0" kern="1200"/>
            <a:t>Viesabonēšana par brīvu</a:t>
          </a:r>
          <a:endParaRPr lang="en-US" sz="1400" b="0" kern="1200" dirty="0"/>
        </a:p>
      </dsp:txBody>
      <dsp:txXfrm>
        <a:off x="3188223" y="1966744"/>
        <a:ext cx="1973073" cy="474162"/>
      </dsp:txXfrm>
    </dsp:sp>
    <dsp:sp modelId="{99B07678-D303-4844-926B-7BEC24326CBC}">
      <dsp:nvSpPr>
        <dsp:cNvPr id="0" name=""/>
        <dsp:cNvSpPr/>
      </dsp:nvSpPr>
      <dsp:spPr>
        <a:xfrm>
          <a:off x="5447420" y="581446"/>
          <a:ext cx="2289739" cy="1692108"/>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6000" r="-16000"/>
          </a:stretch>
        </a:blipFill>
        <a:ln>
          <a:solidFill>
            <a:schemeClr val="tx1"/>
          </a:solidFill>
        </a:ln>
        <a:effectLst/>
      </dsp:spPr>
      <dsp:style>
        <a:lnRef idx="0">
          <a:scrgbClr r="0" g="0" b="0"/>
        </a:lnRef>
        <a:fillRef idx="1">
          <a:scrgbClr r="0" g="0" b="0"/>
        </a:fillRef>
        <a:effectRef idx="0">
          <a:scrgbClr r="0" g="0" b="0"/>
        </a:effectRef>
        <a:fontRef idx="minor"/>
      </dsp:style>
    </dsp:sp>
    <dsp:sp modelId="{77750A1C-A603-4501-A970-577A318CA0F2}">
      <dsp:nvSpPr>
        <dsp:cNvPr id="0" name=""/>
        <dsp:cNvSpPr/>
      </dsp:nvSpPr>
      <dsp:spPr>
        <a:xfrm>
          <a:off x="5910239" y="1966744"/>
          <a:ext cx="1973073" cy="474162"/>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5000"/>
            </a:spcAft>
            <a:buNone/>
          </a:pPr>
          <a:r>
            <a:rPr lang="en-US" sz="1400" kern="1200"/>
            <a:t>Veselības aprūpe</a:t>
          </a:r>
          <a:endParaRPr lang="en-US" sz="1400" kern="1200" dirty="0"/>
        </a:p>
      </dsp:txBody>
      <dsp:txXfrm>
        <a:off x="5910239" y="1966744"/>
        <a:ext cx="1973073" cy="474162"/>
      </dsp:txXfrm>
    </dsp:sp>
    <dsp:sp modelId="{6A46E911-F4E9-4148-A02B-E55EE38ED28C}">
      <dsp:nvSpPr>
        <dsp:cNvPr id="0" name=""/>
        <dsp:cNvSpPr/>
      </dsp:nvSpPr>
      <dsp:spPr>
        <a:xfrm>
          <a:off x="1364395" y="2693726"/>
          <a:ext cx="2289739" cy="1692108"/>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7000" r="-7000"/>
          </a:stretch>
        </a:blipFill>
        <a:ln>
          <a:solidFill>
            <a:schemeClr val="tx1"/>
          </a:solidFill>
        </a:ln>
        <a:effectLst/>
      </dsp:spPr>
      <dsp:style>
        <a:lnRef idx="0">
          <a:scrgbClr r="0" g="0" b="0"/>
        </a:lnRef>
        <a:fillRef idx="1">
          <a:scrgbClr r="0" g="0" b="0"/>
        </a:fillRef>
        <a:effectRef idx="0">
          <a:scrgbClr r="0" g="0" b="0"/>
        </a:effectRef>
        <a:fontRef idx="minor"/>
      </dsp:style>
    </dsp:sp>
    <dsp:sp modelId="{B12E3613-BF4C-4FCB-A5ED-EEA2B050432E}">
      <dsp:nvSpPr>
        <dsp:cNvPr id="0" name=""/>
        <dsp:cNvSpPr/>
      </dsp:nvSpPr>
      <dsp:spPr>
        <a:xfrm>
          <a:off x="1827214" y="4079024"/>
          <a:ext cx="1973073" cy="474162"/>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5000"/>
            </a:spcAft>
            <a:buNone/>
          </a:pPr>
          <a:r>
            <a:rPr lang="en-US" sz="1400" kern="1200"/>
            <a:t>Pasažieru tiesības</a:t>
          </a:r>
          <a:endParaRPr lang="en-US" sz="1400" kern="1200" dirty="0"/>
        </a:p>
      </dsp:txBody>
      <dsp:txXfrm>
        <a:off x="1827214" y="4079024"/>
        <a:ext cx="1973073" cy="474162"/>
      </dsp:txXfrm>
    </dsp:sp>
    <dsp:sp modelId="{B3E90C2C-69B7-4CB0-9087-59A5D2830EDB}">
      <dsp:nvSpPr>
        <dsp:cNvPr id="0" name=""/>
        <dsp:cNvSpPr/>
      </dsp:nvSpPr>
      <dsp:spPr>
        <a:xfrm>
          <a:off x="4086411" y="2693726"/>
          <a:ext cx="2289739" cy="1692108"/>
        </a:xfrm>
        <a:prstGeom prst="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A1FC47BF-2FF4-4B91-9DD8-BD1B1AC602DB}">
      <dsp:nvSpPr>
        <dsp:cNvPr id="0" name=""/>
        <dsp:cNvSpPr/>
      </dsp:nvSpPr>
      <dsp:spPr>
        <a:xfrm>
          <a:off x="4549231" y="4079024"/>
          <a:ext cx="1973073" cy="474162"/>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5000"/>
            </a:spcAft>
            <a:buNone/>
          </a:pPr>
          <a:r>
            <a:rPr lang="lv-LV" sz="1400" b="0" kern="1200" dirty="0">
              <a:solidFill>
                <a:schemeClr val="bg1"/>
              </a:solidFill>
            </a:rPr>
            <a:t>Piekļuve digitālajiem abonementiem</a:t>
          </a:r>
          <a:endParaRPr lang="en-US" sz="1400" b="0" kern="1200" dirty="0"/>
        </a:p>
      </dsp:txBody>
      <dsp:txXfrm>
        <a:off x="4549231" y="4079024"/>
        <a:ext cx="1973073" cy="47416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A128FC-0697-46D7-A447-AF0C9179B242}">
      <dsp:nvSpPr>
        <dsp:cNvPr id="0" name=""/>
        <dsp:cNvSpPr/>
      </dsp:nvSpPr>
      <dsp:spPr>
        <a:xfrm>
          <a:off x="3311" y="423789"/>
          <a:ext cx="2278202" cy="1683583"/>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237A7567-5F7D-43AA-9754-4B177E087488}">
      <dsp:nvSpPr>
        <dsp:cNvPr id="0" name=""/>
        <dsp:cNvSpPr/>
      </dsp:nvSpPr>
      <dsp:spPr>
        <a:xfrm>
          <a:off x="463799" y="1802107"/>
          <a:ext cx="1963132" cy="471773"/>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5000"/>
            </a:spcAft>
            <a:buNone/>
          </a:pPr>
          <a:r>
            <a:rPr lang="en-US" sz="1600" kern="1200" dirty="0" err="1"/>
            <a:t>Līdzdalība</a:t>
          </a:r>
          <a:endParaRPr lang="en-US" sz="1600" b="0" kern="1200" dirty="0">
            <a:solidFill>
              <a:schemeClr val="bg1"/>
            </a:solidFill>
          </a:endParaRPr>
        </a:p>
      </dsp:txBody>
      <dsp:txXfrm>
        <a:off x="463799" y="1802107"/>
        <a:ext cx="1963132" cy="471773"/>
      </dsp:txXfrm>
    </dsp:sp>
    <dsp:sp modelId="{285A63CA-B2EB-4228-8A3E-44161EC84A67}">
      <dsp:nvSpPr>
        <dsp:cNvPr id="0" name=""/>
        <dsp:cNvSpPr/>
      </dsp:nvSpPr>
      <dsp:spPr>
        <a:xfrm>
          <a:off x="2731540" y="423789"/>
          <a:ext cx="2278202" cy="1683583"/>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FA534018-8E4E-4CE4-A65D-C9D72FF6B82B}">
      <dsp:nvSpPr>
        <dsp:cNvPr id="0" name=""/>
        <dsp:cNvSpPr/>
      </dsp:nvSpPr>
      <dsp:spPr>
        <a:xfrm>
          <a:off x="3192027" y="1802107"/>
          <a:ext cx="1963132" cy="471773"/>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5000"/>
            </a:spcAft>
            <a:buNone/>
          </a:pPr>
          <a:r>
            <a:rPr lang="en-US" sz="1600" b="0" kern="1200"/>
            <a:t>Vides aizsardzība</a:t>
          </a:r>
          <a:endParaRPr lang="en-US" sz="1600" b="0" kern="1200" dirty="0">
            <a:solidFill>
              <a:schemeClr val="bg1"/>
            </a:solidFill>
          </a:endParaRPr>
        </a:p>
      </dsp:txBody>
      <dsp:txXfrm>
        <a:off x="3192027" y="1802107"/>
        <a:ext cx="1963132" cy="471773"/>
      </dsp:txXfrm>
    </dsp:sp>
    <dsp:sp modelId="{9DDBB07F-AB40-476E-A6B4-526A927538C8}">
      <dsp:nvSpPr>
        <dsp:cNvPr id="0" name=""/>
        <dsp:cNvSpPr/>
      </dsp:nvSpPr>
      <dsp:spPr>
        <a:xfrm>
          <a:off x="5459768" y="423789"/>
          <a:ext cx="2278202" cy="1683583"/>
        </a:xfrm>
        <a:prstGeom prst="rect">
          <a:avLst/>
        </a:prstGeom>
        <a:blipFill rotWithShape="1">
          <a:blip xmlns:r="http://schemas.openxmlformats.org/officeDocument/2006/relationships" r:embed="rId3"/>
          <a:stretch>
            <a:fillRect/>
          </a:stretch>
        </a:blipFill>
        <a:ln>
          <a:solidFill>
            <a:schemeClr val="tx1"/>
          </a:solidFill>
        </a:ln>
        <a:effectLst/>
      </dsp:spPr>
      <dsp:style>
        <a:lnRef idx="0">
          <a:scrgbClr r="0" g="0" b="0"/>
        </a:lnRef>
        <a:fillRef idx="1">
          <a:scrgbClr r="0" g="0" b="0"/>
        </a:fillRef>
        <a:effectRef idx="0">
          <a:scrgbClr r="0" g="0" b="0"/>
        </a:effectRef>
        <a:fontRef idx="minor"/>
      </dsp:style>
    </dsp:sp>
    <dsp:sp modelId="{FC45899D-AC99-43ED-85A5-68F6F4FA0FA2}">
      <dsp:nvSpPr>
        <dsp:cNvPr id="0" name=""/>
        <dsp:cNvSpPr/>
      </dsp:nvSpPr>
      <dsp:spPr>
        <a:xfrm>
          <a:off x="5920256" y="1802107"/>
          <a:ext cx="1963132" cy="471773"/>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5000"/>
            </a:spcAft>
            <a:buNone/>
          </a:pPr>
          <a:r>
            <a:rPr lang="en-US" sz="1600" b="0" kern="1200" dirty="0" err="1">
              <a:solidFill>
                <a:schemeClr val="bg1"/>
              </a:solidFill>
            </a:rPr>
            <a:t>Patērētāju</a:t>
          </a:r>
          <a:r>
            <a:rPr lang="en-US" sz="1600" b="0" kern="1200" dirty="0">
              <a:solidFill>
                <a:schemeClr val="bg1"/>
              </a:solidFill>
            </a:rPr>
            <a:t> </a:t>
          </a:r>
          <a:r>
            <a:rPr lang="en-US" sz="1600" b="0" kern="1200" dirty="0" err="1">
              <a:solidFill>
                <a:schemeClr val="bg1"/>
              </a:solidFill>
            </a:rPr>
            <a:t>tiesības</a:t>
          </a:r>
          <a:r>
            <a:rPr lang="en-US" sz="1600" b="0" kern="1200" dirty="0">
              <a:solidFill>
                <a:schemeClr val="bg1"/>
              </a:solidFill>
            </a:rPr>
            <a:t> un </a:t>
          </a:r>
          <a:r>
            <a:rPr lang="en-US" sz="1600" b="0" kern="1200" dirty="0" err="1">
              <a:solidFill>
                <a:schemeClr val="bg1"/>
              </a:solidFill>
            </a:rPr>
            <a:t>drošība</a:t>
          </a:r>
          <a:endParaRPr lang="en-US" sz="1600" b="0" kern="1200" dirty="0">
            <a:solidFill>
              <a:schemeClr val="bg1"/>
            </a:solidFill>
          </a:endParaRPr>
        </a:p>
      </dsp:txBody>
      <dsp:txXfrm>
        <a:off x="5920256" y="1802107"/>
        <a:ext cx="1963132" cy="471773"/>
      </dsp:txXfrm>
    </dsp:sp>
    <dsp:sp modelId="{1E9E862F-BDF6-4CFA-8C3B-B970A78BAA6D}">
      <dsp:nvSpPr>
        <dsp:cNvPr id="0" name=""/>
        <dsp:cNvSpPr/>
      </dsp:nvSpPr>
      <dsp:spPr>
        <a:xfrm>
          <a:off x="1367426" y="2516242"/>
          <a:ext cx="2278202" cy="1683583"/>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B8D3A751-8EC9-4643-9A3E-6C6784E89749}">
      <dsp:nvSpPr>
        <dsp:cNvPr id="0" name=""/>
        <dsp:cNvSpPr/>
      </dsp:nvSpPr>
      <dsp:spPr>
        <a:xfrm>
          <a:off x="1827913" y="3894560"/>
          <a:ext cx="1963132" cy="471773"/>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5000"/>
            </a:spcAft>
            <a:buNone/>
          </a:pPr>
          <a:r>
            <a:rPr lang="en-US" sz="1600" kern="1200"/>
            <a:t>ES finansētie projekti</a:t>
          </a:r>
          <a:endParaRPr lang="en-US" sz="1600" b="0" kern="1200" dirty="0"/>
        </a:p>
      </dsp:txBody>
      <dsp:txXfrm>
        <a:off x="1827913" y="3894560"/>
        <a:ext cx="1963132" cy="471773"/>
      </dsp:txXfrm>
    </dsp:sp>
    <dsp:sp modelId="{E7843C9F-8C3E-416B-B267-8F089EBBC993}">
      <dsp:nvSpPr>
        <dsp:cNvPr id="0" name=""/>
        <dsp:cNvSpPr/>
      </dsp:nvSpPr>
      <dsp:spPr>
        <a:xfrm>
          <a:off x="4095654" y="2516242"/>
          <a:ext cx="2278202" cy="1683583"/>
        </a:xfrm>
        <a:prstGeom prst="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CF204A7B-9FC3-40EF-93B9-97FEB18F3BA9}">
      <dsp:nvSpPr>
        <dsp:cNvPr id="0" name=""/>
        <dsp:cNvSpPr/>
      </dsp:nvSpPr>
      <dsp:spPr>
        <a:xfrm>
          <a:off x="4556141" y="3894560"/>
          <a:ext cx="1963132" cy="471773"/>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5000"/>
            </a:spcAft>
            <a:buNone/>
          </a:pPr>
          <a:r>
            <a:rPr lang="en-US" sz="1600" b="0" kern="1200" dirty="0"/>
            <a:t>ES </a:t>
          </a:r>
          <a:r>
            <a:rPr lang="en-US" sz="1600" b="0" kern="1200" dirty="0" err="1"/>
            <a:t>pasaulē</a:t>
          </a:r>
          <a:endParaRPr lang="en-US" sz="1600" b="0" kern="1200" dirty="0"/>
        </a:p>
      </dsp:txBody>
      <dsp:txXfrm>
        <a:off x="4556141" y="3894560"/>
        <a:ext cx="1963132" cy="47177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F7237E-5E33-4F25-A7C6-0C5735CA5DE2}">
      <dsp:nvSpPr>
        <dsp:cNvPr id="0" name=""/>
        <dsp:cNvSpPr/>
      </dsp:nvSpPr>
      <dsp:spPr>
        <a:xfrm>
          <a:off x="770758" y="33481"/>
          <a:ext cx="2810654" cy="2077063"/>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BFE00547-7D91-441D-9DCA-44A127E91104}">
      <dsp:nvSpPr>
        <dsp:cNvPr id="0" name=""/>
        <dsp:cNvSpPr/>
      </dsp:nvSpPr>
      <dsp:spPr>
        <a:xfrm>
          <a:off x="1338869" y="1733933"/>
          <a:ext cx="2421946" cy="582034"/>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5000"/>
            </a:spcAft>
            <a:buNone/>
          </a:pPr>
          <a:r>
            <a:rPr lang="lv-LV" sz="1800" b="0" kern="1200" dirty="0">
              <a:solidFill>
                <a:schemeClr val="bg1"/>
              </a:solidFill>
            </a:rPr>
            <a:t>Zaļais kurss</a:t>
          </a:r>
          <a:endParaRPr lang="en-US" sz="1800" b="0" kern="1200" dirty="0">
            <a:solidFill>
              <a:schemeClr val="bg1"/>
            </a:solidFill>
          </a:endParaRPr>
        </a:p>
      </dsp:txBody>
      <dsp:txXfrm>
        <a:off x="1338869" y="1733933"/>
        <a:ext cx="2421946" cy="582034"/>
      </dsp:txXfrm>
    </dsp:sp>
    <dsp:sp modelId="{99B07678-D303-4844-926B-7BEC24326CBC}">
      <dsp:nvSpPr>
        <dsp:cNvPr id="0" name=""/>
        <dsp:cNvSpPr/>
      </dsp:nvSpPr>
      <dsp:spPr>
        <a:xfrm>
          <a:off x="4125883" y="33481"/>
          <a:ext cx="2810654" cy="2077063"/>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51000" b="-51000"/>
          </a:stretch>
        </a:blipFill>
        <a:ln>
          <a:solidFill>
            <a:schemeClr val="tx1"/>
          </a:solidFill>
        </a:ln>
        <a:effectLst/>
      </dsp:spPr>
      <dsp:style>
        <a:lnRef idx="0">
          <a:scrgbClr r="0" g="0" b="0"/>
        </a:lnRef>
        <a:fillRef idx="1">
          <a:scrgbClr r="0" g="0" b="0"/>
        </a:fillRef>
        <a:effectRef idx="0">
          <a:scrgbClr r="0" g="0" b="0"/>
        </a:effectRef>
        <a:fontRef idx="minor"/>
      </dsp:style>
    </dsp:sp>
    <dsp:sp modelId="{77750A1C-A603-4501-A970-577A318CA0F2}">
      <dsp:nvSpPr>
        <dsp:cNvPr id="0" name=""/>
        <dsp:cNvSpPr/>
      </dsp:nvSpPr>
      <dsp:spPr>
        <a:xfrm>
          <a:off x="4693994" y="1733933"/>
          <a:ext cx="2421946" cy="582034"/>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5000"/>
            </a:spcAft>
            <a:buNone/>
          </a:pPr>
          <a:r>
            <a:rPr lang="en-US" sz="1800" kern="1200" dirty="0" err="1"/>
            <a:t>NextGenerationEU</a:t>
          </a:r>
          <a:endParaRPr lang="en-US" sz="1800" kern="1200" dirty="0"/>
        </a:p>
      </dsp:txBody>
      <dsp:txXfrm>
        <a:off x="4693994" y="1733933"/>
        <a:ext cx="2421946" cy="582034"/>
      </dsp:txXfrm>
    </dsp:sp>
    <dsp:sp modelId="{B6D00174-46E1-4AA4-9397-0186C46C5AE5}">
      <dsp:nvSpPr>
        <dsp:cNvPr id="0" name=""/>
        <dsp:cNvSpPr/>
      </dsp:nvSpPr>
      <dsp:spPr>
        <a:xfrm>
          <a:off x="770758" y="2614973"/>
          <a:ext cx="2810654" cy="2077063"/>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6000" r="-6000"/>
          </a:stretch>
        </a:blipFill>
        <a:ln>
          <a:solidFill>
            <a:schemeClr val="tx1"/>
          </a:solidFill>
        </a:ln>
        <a:effectLst/>
      </dsp:spPr>
      <dsp:style>
        <a:lnRef idx="0">
          <a:scrgbClr r="0" g="0" b="0"/>
        </a:lnRef>
        <a:fillRef idx="1">
          <a:scrgbClr r="0" g="0" b="0"/>
        </a:fillRef>
        <a:effectRef idx="0">
          <a:scrgbClr r="0" g="0" b="0"/>
        </a:effectRef>
        <a:fontRef idx="minor"/>
      </dsp:style>
    </dsp:sp>
    <dsp:sp modelId="{08AA5198-5B16-4A5C-8C1B-A9232C56E376}">
      <dsp:nvSpPr>
        <dsp:cNvPr id="0" name=""/>
        <dsp:cNvSpPr/>
      </dsp:nvSpPr>
      <dsp:spPr>
        <a:xfrm>
          <a:off x="1338869" y="4315426"/>
          <a:ext cx="2421946" cy="582034"/>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5000"/>
            </a:spcAft>
            <a:buNone/>
          </a:pPr>
          <a:r>
            <a:rPr lang="en-US" sz="1800" kern="1200"/>
            <a:t>Digitalizācija</a:t>
          </a:r>
          <a:endParaRPr lang="en-US" sz="1800" kern="1200" dirty="0"/>
        </a:p>
      </dsp:txBody>
      <dsp:txXfrm>
        <a:off x="1338869" y="4315426"/>
        <a:ext cx="2421946" cy="582034"/>
      </dsp:txXfrm>
    </dsp:sp>
    <dsp:sp modelId="{4F1657D7-D4C9-4306-8074-DCCA03870486}">
      <dsp:nvSpPr>
        <dsp:cNvPr id="0" name=""/>
        <dsp:cNvSpPr/>
      </dsp:nvSpPr>
      <dsp:spPr>
        <a:xfrm>
          <a:off x="4125883" y="2614973"/>
          <a:ext cx="2810654" cy="2077063"/>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F34E1D28-9E26-4BCD-BE5C-A6705AFB6A7F}">
      <dsp:nvSpPr>
        <dsp:cNvPr id="0" name=""/>
        <dsp:cNvSpPr/>
      </dsp:nvSpPr>
      <dsp:spPr>
        <a:xfrm>
          <a:off x="4693994" y="4315426"/>
          <a:ext cx="2421946" cy="582034"/>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5000"/>
            </a:spcAft>
            <a:buNone/>
          </a:pPr>
          <a:r>
            <a:rPr lang="en-US" sz="1800" kern="1200" dirty="0" err="1"/>
            <a:t>Vienlīdzība</a:t>
          </a:r>
          <a:endParaRPr lang="en-US" sz="1800" kern="1200" dirty="0"/>
        </a:p>
      </dsp:txBody>
      <dsp:txXfrm>
        <a:off x="4693994" y="4315426"/>
        <a:ext cx="2421946" cy="58203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1657D7-D4C9-4306-8074-DCCA03870486}">
      <dsp:nvSpPr>
        <dsp:cNvPr id="0" name=""/>
        <dsp:cNvSpPr/>
      </dsp:nvSpPr>
      <dsp:spPr>
        <a:xfrm>
          <a:off x="713582" y="0"/>
          <a:ext cx="6071961" cy="4487157"/>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noFill/>
        </a:ln>
        <a:effectLst/>
      </dsp:spPr>
      <dsp:style>
        <a:lnRef idx="0">
          <a:scrgbClr r="0" g="0" b="0"/>
        </a:lnRef>
        <a:fillRef idx="1">
          <a:scrgbClr r="0" g="0" b="0"/>
        </a:fillRef>
        <a:effectRef idx="0">
          <a:scrgbClr r="0" g="0" b="0"/>
        </a:effectRef>
        <a:fontRef idx="minor"/>
      </dsp:style>
    </dsp:sp>
    <dsp:sp modelId="{F34E1D28-9E26-4BCD-BE5C-A6705AFB6A7F}">
      <dsp:nvSpPr>
        <dsp:cNvPr id="0" name=""/>
        <dsp:cNvSpPr/>
      </dsp:nvSpPr>
      <dsp:spPr>
        <a:xfrm>
          <a:off x="1940894" y="3673551"/>
          <a:ext cx="5232222" cy="1257390"/>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1422400">
            <a:lnSpc>
              <a:spcPct val="90000"/>
            </a:lnSpc>
            <a:spcBef>
              <a:spcPct val="0"/>
            </a:spcBef>
            <a:spcAft>
              <a:spcPct val="5000"/>
            </a:spcAft>
            <a:buNone/>
          </a:pPr>
          <a:r>
            <a:rPr lang="en-US" sz="3200" kern="1200" dirty="0" err="1"/>
            <a:t>Eiropas</a:t>
          </a:r>
          <a:r>
            <a:rPr lang="en-US" sz="3200" kern="1200" dirty="0"/>
            <a:t> </a:t>
          </a:r>
          <a:r>
            <a:rPr lang="en-US" sz="3200" kern="1200" dirty="0" err="1"/>
            <a:t>Jaunatnes</a:t>
          </a:r>
          <a:r>
            <a:rPr lang="en-US" sz="3200" kern="1200" dirty="0"/>
            <a:t> gads</a:t>
          </a:r>
        </a:p>
      </dsp:txBody>
      <dsp:txXfrm>
        <a:off x="1940894" y="3673551"/>
        <a:ext cx="5232222" cy="125739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BC91AA-3A86-49A9-B4FD-A76EA5E21331}">
      <dsp:nvSpPr>
        <dsp:cNvPr id="0" name=""/>
        <dsp:cNvSpPr/>
      </dsp:nvSpPr>
      <dsp:spPr>
        <a:xfrm>
          <a:off x="0" y="6551"/>
          <a:ext cx="4691424" cy="71136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lv-LV" sz="1800" b="0" kern="1200" dirty="0">
              <a:solidFill>
                <a:schemeClr val="tx1"/>
              </a:solidFill>
            </a:rPr>
            <a:t>ir Eiropas pilsoņu rupors</a:t>
          </a:r>
          <a:endParaRPr lang="en-IE" sz="1800" b="0" kern="1200" dirty="0">
            <a:solidFill>
              <a:schemeClr val="tx1"/>
            </a:solidFill>
          </a:endParaRPr>
        </a:p>
      </dsp:txBody>
      <dsp:txXfrm>
        <a:off x="34726" y="41277"/>
        <a:ext cx="4621972" cy="641908"/>
      </dsp:txXfrm>
    </dsp:sp>
    <dsp:sp modelId="{4FE1037A-DEA2-4953-80B1-C4AB23FF5CB3}">
      <dsp:nvSpPr>
        <dsp:cNvPr id="0" name=""/>
        <dsp:cNvSpPr/>
      </dsp:nvSpPr>
      <dsp:spPr>
        <a:xfrm>
          <a:off x="0" y="827351"/>
          <a:ext cx="4691424" cy="71136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lv-LV" sz="1800" b="0" kern="1200">
              <a:solidFill>
                <a:schemeClr val="tx1"/>
              </a:solidFill>
            </a:rPr>
            <a:t>pulcē deputātus no visām ES valstīm, kurus pilsoņi tiešās vēlēšanās ievēlē reizi piecos gados</a:t>
          </a:r>
          <a:endParaRPr lang="en-IE" sz="1800" b="0" kern="1200" dirty="0">
            <a:solidFill>
              <a:schemeClr val="tx1"/>
            </a:solidFill>
          </a:endParaRPr>
        </a:p>
      </dsp:txBody>
      <dsp:txXfrm>
        <a:off x="34726" y="862077"/>
        <a:ext cx="4621972" cy="641908"/>
      </dsp:txXfrm>
    </dsp:sp>
    <dsp:sp modelId="{07C6446F-ECCD-4CA1-8344-080591932ED6}">
      <dsp:nvSpPr>
        <dsp:cNvPr id="0" name=""/>
        <dsp:cNvSpPr/>
      </dsp:nvSpPr>
      <dsp:spPr>
        <a:xfrm>
          <a:off x="0" y="1648151"/>
          <a:ext cx="4691424" cy="71136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b="0" kern="1200" dirty="0" err="1">
              <a:solidFill>
                <a:schemeClr val="tx1"/>
              </a:solidFill>
            </a:rPr>
            <a:t>apspriež</a:t>
          </a:r>
          <a:r>
            <a:rPr lang="en-US" sz="1800" b="0" kern="1200" dirty="0">
              <a:solidFill>
                <a:schemeClr val="tx1"/>
              </a:solidFill>
            </a:rPr>
            <a:t> </a:t>
          </a:r>
          <a:r>
            <a:rPr lang="en-US" sz="1800" b="0" kern="1200" dirty="0" err="1">
              <a:solidFill>
                <a:schemeClr val="tx1"/>
              </a:solidFill>
            </a:rPr>
            <a:t>Eiropas</a:t>
          </a:r>
          <a:r>
            <a:rPr lang="en-US" sz="1800" b="0" kern="1200" dirty="0">
              <a:solidFill>
                <a:schemeClr val="tx1"/>
              </a:solidFill>
            </a:rPr>
            <a:t> </a:t>
          </a:r>
          <a:r>
            <a:rPr lang="en-US" sz="1800" b="0" kern="1200" dirty="0" err="1">
              <a:solidFill>
                <a:schemeClr val="tx1"/>
              </a:solidFill>
            </a:rPr>
            <a:t>Komisijas</a:t>
          </a:r>
          <a:r>
            <a:rPr lang="en-US" sz="1800" b="0" kern="1200" dirty="0">
              <a:solidFill>
                <a:schemeClr val="tx1"/>
              </a:solidFill>
            </a:rPr>
            <a:t> </a:t>
          </a:r>
          <a:r>
            <a:rPr lang="en-US" sz="1800" b="0" kern="1200" dirty="0" err="1">
              <a:solidFill>
                <a:schemeClr val="tx1"/>
              </a:solidFill>
            </a:rPr>
            <a:t>ierosinātos</a:t>
          </a:r>
          <a:r>
            <a:rPr lang="en-US" sz="1800" b="0" kern="1200" dirty="0">
              <a:solidFill>
                <a:schemeClr val="tx1"/>
              </a:solidFill>
            </a:rPr>
            <a:t> </a:t>
          </a:r>
          <a:r>
            <a:rPr lang="en-US" sz="1800" b="0" kern="1200" dirty="0" err="1">
              <a:solidFill>
                <a:schemeClr val="tx1"/>
              </a:solidFill>
            </a:rPr>
            <a:t>jaunos</a:t>
          </a:r>
          <a:r>
            <a:rPr lang="en-US" sz="1800" b="0" kern="1200" dirty="0">
              <a:solidFill>
                <a:schemeClr val="tx1"/>
              </a:solidFill>
            </a:rPr>
            <a:t> </a:t>
          </a:r>
          <a:r>
            <a:rPr lang="en-US" sz="1800" b="0" kern="1200" dirty="0" err="1">
              <a:solidFill>
                <a:schemeClr val="tx1"/>
              </a:solidFill>
            </a:rPr>
            <a:t>likumus</a:t>
          </a:r>
          <a:endParaRPr lang="en-IE" sz="1800" b="0" kern="1200" dirty="0">
            <a:solidFill>
              <a:schemeClr val="tx1"/>
            </a:solidFill>
          </a:endParaRPr>
        </a:p>
      </dsp:txBody>
      <dsp:txXfrm>
        <a:off x="34726" y="1682877"/>
        <a:ext cx="4621972" cy="641908"/>
      </dsp:txXfrm>
    </dsp:sp>
    <dsp:sp modelId="{715891AF-FC43-40E9-9BA1-84AAEC706364}">
      <dsp:nvSpPr>
        <dsp:cNvPr id="0" name=""/>
        <dsp:cNvSpPr/>
      </dsp:nvSpPr>
      <dsp:spPr>
        <a:xfrm>
          <a:off x="0" y="2468951"/>
          <a:ext cx="4691424" cy="71136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lv-LV" sz="1800" b="0" kern="1200" dirty="0">
              <a:solidFill>
                <a:schemeClr val="tx1"/>
              </a:solidFill>
            </a:rPr>
            <a:t>kopā ar Padomi šos likumus groza (ja tas nepieciešams) un pieņem​</a:t>
          </a:r>
          <a:endParaRPr lang="en-IE" sz="1800" b="0" kern="1200" dirty="0">
            <a:solidFill>
              <a:schemeClr val="tx1"/>
            </a:solidFill>
          </a:endParaRPr>
        </a:p>
      </dsp:txBody>
      <dsp:txXfrm>
        <a:off x="34726" y="2503677"/>
        <a:ext cx="4621972" cy="641908"/>
      </dsp:txXfrm>
    </dsp:sp>
    <dsp:sp modelId="{1BA08AB3-DFE7-4294-97EA-0DE79AB5366F}">
      <dsp:nvSpPr>
        <dsp:cNvPr id="0" name=""/>
        <dsp:cNvSpPr/>
      </dsp:nvSpPr>
      <dsp:spPr>
        <a:xfrm>
          <a:off x="0" y="3289751"/>
          <a:ext cx="4691424" cy="71136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b="0" kern="1200">
              <a:solidFill>
                <a:schemeClr val="tx1"/>
              </a:solidFill>
            </a:rPr>
            <a:t>ievēlē Eiropas Komisijas priekšsēdētāju</a:t>
          </a:r>
          <a:endParaRPr lang="en-IE" sz="1800" b="0" kern="1200" dirty="0">
            <a:solidFill>
              <a:schemeClr val="tx1"/>
            </a:solidFill>
          </a:endParaRPr>
        </a:p>
      </dsp:txBody>
      <dsp:txXfrm>
        <a:off x="34726" y="3324477"/>
        <a:ext cx="4621972" cy="641908"/>
      </dsp:txXfrm>
    </dsp:sp>
    <dsp:sp modelId="{C9254F1F-409A-4C00-BAEE-417CE0DBBEC0}">
      <dsp:nvSpPr>
        <dsp:cNvPr id="0" name=""/>
        <dsp:cNvSpPr/>
      </dsp:nvSpPr>
      <dsp:spPr>
        <a:xfrm>
          <a:off x="0" y="4110551"/>
          <a:ext cx="4691424" cy="71136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b="0" kern="1200">
              <a:solidFill>
                <a:schemeClr val="tx1"/>
              </a:solidFill>
            </a:rPr>
            <a:t>apstiprina ES budžetu</a:t>
          </a:r>
          <a:endParaRPr lang="en-IE" sz="1800" b="0" kern="1200" dirty="0">
            <a:solidFill>
              <a:schemeClr val="tx1"/>
            </a:solidFill>
          </a:endParaRPr>
        </a:p>
      </dsp:txBody>
      <dsp:txXfrm>
        <a:off x="34726" y="4145277"/>
        <a:ext cx="4621972" cy="641908"/>
      </dsp:txXfrm>
    </dsp:sp>
    <dsp:sp modelId="{394A40C5-2767-41BB-851C-AE743E22805B}">
      <dsp:nvSpPr>
        <dsp:cNvPr id="0" name=""/>
        <dsp:cNvSpPr/>
      </dsp:nvSpPr>
      <dsp:spPr>
        <a:xfrm>
          <a:off x="0" y="4931351"/>
          <a:ext cx="4691424" cy="71136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lv-LV" sz="1800" b="0" kern="1200" dirty="0">
              <a:solidFill>
                <a:schemeClr val="tx1"/>
              </a:solidFill>
            </a:rPr>
            <a:t>gadā tiekas 6 sesijās Briselē (Beļģijā) un 12 sesijās Strasbūrā (Francijā)</a:t>
          </a:r>
          <a:endParaRPr lang="en-IE" sz="1900" b="0" kern="1200" dirty="0">
            <a:solidFill>
              <a:schemeClr val="tx1"/>
            </a:solidFill>
          </a:endParaRPr>
        </a:p>
      </dsp:txBody>
      <dsp:txXfrm>
        <a:off x="34726" y="4966077"/>
        <a:ext cx="4621972" cy="64190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8B946D-8D4A-4046-9F97-DA58CA546363}">
      <dsp:nvSpPr>
        <dsp:cNvPr id="0" name=""/>
        <dsp:cNvSpPr/>
      </dsp:nvSpPr>
      <dsp:spPr>
        <a:xfrm>
          <a:off x="0" y="62462"/>
          <a:ext cx="4302058" cy="121680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b="0" kern="1200" dirty="0" err="1">
              <a:solidFill>
                <a:schemeClr val="tx1"/>
              </a:solidFill>
            </a:rPr>
            <a:t>pulcē</a:t>
          </a:r>
          <a:r>
            <a:rPr lang="en-US" sz="1800" b="0" kern="1200" dirty="0">
              <a:solidFill>
                <a:schemeClr val="tx1"/>
              </a:solidFill>
            </a:rPr>
            <a:t> </a:t>
          </a:r>
          <a:r>
            <a:rPr lang="en-US" sz="1800" b="0" kern="1200" dirty="0" err="1">
              <a:solidFill>
                <a:schemeClr val="tx1"/>
              </a:solidFill>
            </a:rPr>
            <a:t>valstu</a:t>
          </a:r>
          <a:r>
            <a:rPr lang="en-US" sz="1800" b="0" kern="1200" dirty="0">
              <a:solidFill>
                <a:schemeClr val="tx1"/>
              </a:solidFill>
            </a:rPr>
            <a:t> un </a:t>
          </a:r>
          <a:r>
            <a:rPr lang="en-US" sz="1800" b="0" kern="1200" dirty="0" err="1">
              <a:solidFill>
                <a:schemeClr val="tx1"/>
              </a:solidFill>
            </a:rPr>
            <a:t>valdību</a:t>
          </a:r>
          <a:r>
            <a:rPr lang="en-US" sz="1800" b="0" kern="1200" dirty="0">
              <a:solidFill>
                <a:schemeClr val="tx1"/>
              </a:solidFill>
            </a:rPr>
            <a:t> </a:t>
          </a:r>
          <a:r>
            <a:rPr lang="en-US" sz="1800" b="0" kern="1200" dirty="0" err="1">
              <a:solidFill>
                <a:schemeClr val="tx1"/>
              </a:solidFill>
            </a:rPr>
            <a:t>vadītājus</a:t>
          </a:r>
          <a:r>
            <a:rPr lang="en-US" sz="1800" b="0" kern="1200" dirty="0">
              <a:solidFill>
                <a:schemeClr val="tx1"/>
              </a:solidFill>
            </a:rPr>
            <a:t> no </a:t>
          </a:r>
          <a:r>
            <a:rPr lang="en-US" sz="1800" b="0" kern="1200" dirty="0" err="1">
              <a:solidFill>
                <a:schemeClr val="tx1"/>
              </a:solidFill>
            </a:rPr>
            <a:t>visām</a:t>
          </a:r>
          <a:r>
            <a:rPr lang="en-US" sz="1800" b="0" kern="1200" dirty="0">
              <a:solidFill>
                <a:schemeClr val="tx1"/>
              </a:solidFill>
            </a:rPr>
            <a:t> ES </a:t>
          </a:r>
          <a:r>
            <a:rPr lang="en-US" sz="1800" b="0" kern="1200" dirty="0" err="1">
              <a:solidFill>
                <a:schemeClr val="tx1"/>
              </a:solidFill>
            </a:rPr>
            <a:t>valstīm</a:t>
          </a:r>
          <a:endParaRPr lang="en-IE" sz="1800" b="0" kern="1200" dirty="0">
            <a:solidFill>
              <a:schemeClr val="tx1"/>
            </a:solidFill>
          </a:endParaRPr>
        </a:p>
      </dsp:txBody>
      <dsp:txXfrm>
        <a:off x="59399" y="121861"/>
        <a:ext cx="4183260" cy="1098002"/>
      </dsp:txXfrm>
    </dsp:sp>
    <dsp:sp modelId="{39BEFE8A-05BC-4A66-859E-B5960F1EAF2D}">
      <dsp:nvSpPr>
        <dsp:cNvPr id="0" name=""/>
        <dsp:cNvSpPr/>
      </dsp:nvSpPr>
      <dsp:spPr>
        <a:xfrm>
          <a:off x="0" y="1466462"/>
          <a:ext cx="4302058" cy="121680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b="0" kern="1200" dirty="0" err="1">
              <a:solidFill>
                <a:schemeClr val="tx1"/>
              </a:solidFill>
            </a:rPr>
            <a:t>nosprauž</a:t>
          </a:r>
          <a:r>
            <a:rPr lang="en-US" sz="1800" b="0" kern="1200" dirty="0">
              <a:solidFill>
                <a:schemeClr val="tx1"/>
              </a:solidFill>
            </a:rPr>
            <a:t> ES </a:t>
          </a:r>
          <a:r>
            <a:rPr lang="en-US" sz="1800" b="0" kern="1200" dirty="0" err="1">
              <a:solidFill>
                <a:schemeClr val="tx1"/>
              </a:solidFill>
            </a:rPr>
            <a:t>galvenās</a:t>
          </a:r>
          <a:r>
            <a:rPr lang="en-US" sz="1800" b="0" kern="1200" dirty="0">
              <a:solidFill>
                <a:schemeClr val="tx1"/>
              </a:solidFill>
            </a:rPr>
            <a:t> </a:t>
          </a:r>
          <a:r>
            <a:rPr lang="en-US" sz="1800" b="0" kern="1200" dirty="0" err="1">
              <a:solidFill>
                <a:schemeClr val="tx1"/>
              </a:solidFill>
            </a:rPr>
            <a:t>prioritātes</a:t>
          </a:r>
          <a:r>
            <a:rPr lang="en-US" sz="1800" b="0" kern="1200" dirty="0">
              <a:solidFill>
                <a:schemeClr val="tx1"/>
              </a:solidFill>
            </a:rPr>
            <a:t> un </a:t>
          </a:r>
          <a:r>
            <a:rPr lang="en-US" sz="1800" b="0" kern="1200" dirty="0" err="1">
              <a:solidFill>
                <a:schemeClr val="tx1"/>
              </a:solidFill>
            </a:rPr>
            <a:t>politikas</a:t>
          </a:r>
          <a:r>
            <a:rPr lang="en-US" sz="1800" b="0" kern="1200" dirty="0">
              <a:solidFill>
                <a:schemeClr val="tx1"/>
              </a:solidFill>
            </a:rPr>
            <a:t> </a:t>
          </a:r>
          <a:r>
            <a:rPr lang="en-US" sz="1800" b="0" kern="1200" dirty="0" err="1">
              <a:solidFill>
                <a:schemeClr val="tx1"/>
              </a:solidFill>
            </a:rPr>
            <a:t>virzienus</a:t>
          </a:r>
          <a:endParaRPr lang="en-IE" sz="1800" b="0" kern="1200" dirty="0">
            <a:solidFill>
              <a:schemeClr val="tx1"/>
            </a:solidFill>
          </a:endParaRPr>
        </a:p>
      </dsp:txBody>
      <dsp:txXfrm>
        <a:off x="59399" y="1525861"/>
        <a:ext cx="4183260" cy="1098002"/>
      </dsp:txXfrm>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250" cy="48895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778250" y="0"/>
            <a:ext cx="2889250" cy="488950"/>
          </a:xfrm>
          <a:prstGeom prst="rect">
            <a:avLst/>
          </a:prstGeom>
        </p:spPr>
        <p:txBody>
          <a:bodyPr vert="horz" lIns="91440" tIns="45720" rIns="91440" bIns="45720" rtlCol="0"/>
          <a:lstStyle>
            <a:lvl1pPr algn="r">
              <a:defRPr sz="1200"/>
            </a:lvl1pPr>
          </a:lstStyle>
          <a:p>
            <a:fld id="{EBC06443-0A7E-4706-A9BA-7A69A75D48FD}" type="datetimeFigureOut">
              <a:rPr lang="en-GB" smtClean="0"/>
              <a:t>06/02/2023</a:t>
            </a:fld>
            <a:endParaRPr lang="en-GB"/>
          </a:p>
        </p:txBody>
      </p:sp>
      <p:sp>
        <p:nvSpPr>
          <p:cNvPr id="4" name="Footer Placeholder 3"/>
          <p:cNvSpPr>
            <a:spLocks noGrp="1"/>
          </p:cNvSpPr>
          <p:nvPr>
            <p:ph type="ftr" sz="quarter" idx="2"/>
          </p:nvPr>
        </p:nvSpPr>
        <p:spPr>
          <a:xfrm>
            <a:off x="0" y="9264650"/>
            <a:ext cx="2889250" cy="488950"/>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778250" y="9264650"/>
            <a:ext cx="2889250" cy="488950"/>
          </a:xfrm>
          <a:prstGeom prst="rect">
            <a:avLst/>
          </a:prstGeom>
        </p:spPr>
        <p:txBody>
          <a:bodyPr vert="horz" lIns="91440" tIns="45720" rIns="91440" bIns="45720" rtlCol="0" anchor="b"/>
          <a:lstStyle>
            <a:lvl1pPr algn="r">
              <a:defRPr sz="1200"/>
            </a:lvl1pPr>
          </a:lstStyle>
          <a:p>
            <a:fld id="{10334B2A-8DCF-4396-82AC-BCAB21D1729E}" type="slidenum">
              <a:rPr lang="en-GB" smtClean="0"/>
              <a:t>‹#›</a:t>
            </a:fld>
            <a:endParaRPr lang="en-GB"/>
          </a:p>
        </p:txBody>
      </p:sp>
    </p:spTree>
    <p:extLst>
      <p:ext uri="{BB962C8B-B14F-4D97-AF65-F5344CB8AC3E}">
        <p14:creationId xmlns:p14="http://schemas.microsoft.com/office/powerpoint/2010/main" val="41071121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889938" cy="489374"/>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777607" y="0"/>
            <a:ext cx="2889938" cy="489374"/>
          </a:xfrm>
          <a:prstGeom prst="rect">
            <a:avLst/>
          </a:prstGeom>
        </p:spPr>
        <p:txBody>
          <a:bodyPr vert="horz" lIns="91440" tIns="45720" rIns="91440" bIns="45720" rtlCol="0"/>
          <a:lstStyle>
            <a:lvl1pPr algn="r">
              <a:defRPr sz="1200"/>
            </a:lvl1pPr>
          </a:lstStyle>
          <a:p>
            <a:fld id="{A0D01E2C-3F1B-2946-B562-4A5A260BBEC7}" type="datetimeFigureOut">
              <a:rPr lang="fr-FR" smtClean="0"/>
              <a:t>06/02/2023</a:t>
            </a:fld>
            <a:endParaRPr lang="fr-FR"/>
          </a:p>
        </p:txBody>
      </p:sp>
      <p:sp>
        <p:nvSpPr>
          <p:cNvPr id="4" name="Espace réservé de l’image des diapositives 3"/>
          <p:cNvSpPr>
            <a:spLocks noGrp="1" noRot="1" noChangeAspect="1"/>
          </p:cNvSpPr>
          <p:nvPr>
            <p:ph type="sldImg" idx="2"/>
          </p:nvPr>
        </p:nvSpPr>
        <p:spPr>
          <a:xfrm>
            <a:off x="1139825" y="1219200"/>
            <a:ext cx="4389438" cy="3292475"/>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66909" y="4693920"/>
            <a:ext cx="5335270" cy="384048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264228"/>
            <a:ext cx="2889938" cy="489373"/>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777607" y="9264228"/>
            <a:ext cx="2889938" cy="489373"/>
          </a:xfrm>
          <a:prstGeom prst="rect">
            <a:avLst/>
          </a:prstGeom>
        </p:spPr>
        <p:txBody>
          <a:bodyPr vert="horz" lIns="91440" tIns="45720" rIns="91440" bIns="45720" rtlCol="0" anchor="b"/>
          <a:lstStyle>
            <a:lvl1pPr algn="r">
              <a:defRPr sz="1200"/>
            </a:lvl1pPr>
          </a:lstStyle>
          <a:p>
            <a:fld id="{E798FA88-871F-5C48-9EBC-B5098FA55A7A}" type="slidenum">
              <a:rPr lang="fr-FR" smtClean="0"/>
              <a:t>‹#›</a:t>
            </a:fld>
            <a:endParaRPr lang="fr-FR"/>
          </a:p>
        </p:txBody>
      </p:sp>
    </p:spTree>
    <p:extLst>
      <p:ext uri="{BB962C8B-B14F-4D97-AF65-F5344CB8AC3E}">
        <p14:creationId xmlns:p14="http://schemas.microsoft.com/office/powerpoint/2010/main" val="14644157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learning-corner.learning.europa.eu/learning-corner/work-and-study_lv"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8" Type="http://schemas.openxmlformats.org/officeDocument/2006/relationships/hyperlink" Target="https://european-union.europa.eu/priorities-and-actions/actions-topic/development-and-cooperation_lv" TargetMode="External"/><Relationship Id="rId3" Type="http://schemas.openxmlformats.org/officeDocument/2006/relationships/hyperlink" Target="https://europa.eu/!vC49dj" TargetMode="External"/><Relationship Id="rId7" Type="http://schemas.openxmlformats.org/officeDocument/2006/relationships/hyperlink" Target="https://european-union.europa.eu/priorities-and-actions/actions-topic/trade_lv" TargetMode="External"/><Relationship Id="rId2" Type="http://schemas.openxmlformats.org/officeDocument/2006/relationships/slide" Target="../slides/slide24.xml"/><Relationship Id="rId1" Type="http://schemas.openxmlformats.org/officeDocument/2006/relationships/notesMaster" Target="../notesMasters/notesMaster1.xml"/><Relationship Id="rId6" Type="http://schemas.openxmlformats.org/officeDocument/2006/relationships/hyperlink" Target="https://ec.europa.eu/esf/main.jsp?catId=46&amp;langId=lv&amp;keywords=&amp;theme=0&amp;country=0&amp;list=1" TargetMode="External"/><Relationship Id="rId5" Type="http://schemas.openxmlformats.org/officeDocument/2006/relationships/hyperlink" Target="https://ec.europa.eu/regional_policy/lv/projects" TargetMode="External"/><Relationship Id="rId4" Type="http://schemas.openxmlformats.org/officeDocument/2006/relationships/hyperlink" Target="https://cinea.ec.europa.eu/life/life-european-countries_en" TargetMode="External"/><Relationship Id="rId9" Type="http://schemas.openxmlformats.org/officeDocument/2006/relationships/hyperlink" Target="https://european-union.europa.eu/priorities-and-actions/actions-topic/human-rights-and-democracy_lv" TargetMode="Externa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ec.europa.eu/info/strategy/priorities-2019-2024/european-green-deal_lv"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s://ec.europa.eu/info/strategy/priorities-2019-2024_lv"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europa.eu/youth/year-of-youth_en"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798FA88-871F-5C48-9EBC-B5098FA55A7A}" type="slidenum">
              <a:rPr lang="fr-FR" smtClean="0"/>
              <a:t>1</a:t>
            </a:fld>
            <a:endParaRPr lang="fr-FR"/>
          </a:p>
        </p:txBody>
      </p:sp>
    </p:spTree>
    <p:extLst>
      <p:ext uri="{BB962C8B-B14F-4D97-AF65-F5344CB8AC3E}">
        <p14:creationId xmlns:p14="http://schemas.microsoft.com/office/powerpoint/2010/main" val="17267812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sz="1200" kern="1200" dirty="0">
                <a:solidFill>
                  <a:schemeClr val="tx1"/>
                </a:solidFill>
                <a:effectLst/>
                <a:latin typeface="+mn-lt"/>
                <a:ea typeface="+mn-ea"/>
                <a:cs typeface="+mn-cs"/>
              </a:rPr>
              <a:t>Eiropas Savienībā ir </a:t>
            </a:r>
            <a:r>
              <a:rPr lang="lv-LV" sz="1200" b="1" kern="1200" dirty="0">
                <a:solidFill>
                  <a:schemeClr val="tx1"/>
                </a:solidFill>
                <a:effectLst/>
                <a:latin typeface="+mn-lt"/>
                <a:ea typeface="+mn-ea"/>
                <a:cs typeface="+mn-cs"/>
              </a:rPr>
              <a:t>24 oficiālās valodas</a:t>
            </a:r>
            <a:r>
              <a:rPr lang="lv-LV" sz="1200" kern="1200" dirty="0">
                <a:solidFill>
                  <a:schemeClr val="tx1"/>
                </a:solidFill>
                <a:effectLst/>
                <a:latin typeface="+mn-lt"/>
                <a:ea typeface="+mn-ea"/>
                <a:cs typeface="+mn-cs"/>
              </a:rPr>
              <a:t>:</a:t>
            </a:r>
            <a:endParaRPr lang="fr-BE"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lv-LV" sz="1200" kern="1200" dirty="0">
                <a:solidFill>
                  <a:schemeClr val="tx1"/>
                </a:solidFill>
                <a:effectLst/>
                <a:latin typeface="+mn-lt"/>
                <a:ea typeface="+mn-ea"/>
                <a:cs typeface="+mn-cs"/>
              </a:rPr>
              <a:t>bulgāru</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lv-LV" sz="1200" kern="1200" dirty="0">
                <a:solidFill>
                  <a:schemeClr val="tx1"/>
                </a:solidFill>
                <a:effectLst/>
                <a:latin typeface="+mn-lt"/>
                <a:ea typeface="+mn-ea"/>
                <a:cs typeface="+mn-cs"/>
              </a:rPr>
              <a:t>horvātu</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lv-LV" sz="1200" kern="1200" dirty="0">
                <a:solidFill>
                  <a:schemeClr val="tx1"/>
                </a:solidFill>
                <a:effectLst/>
                <a:latin typeface="+mn-lt"/>
                <a:ea typeface="+mn-ea"/>
                <a:cs typeface="+mn-cs"/>
              </a:rPr>
              <a:t>čehu</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lv-LV" sz="1200" kern="1200" dirty="0">
                <a:solidFill>
                  <a:schemeClr val="tx1"/>
                </a:solidFill>
                <a:effectLst/>
                <a:latin typeface="+mn-lt"/>
                <a:ea typeface="+mn-ea"/>
                <a:cs typeface="+mn-cs"/>
              </a:rPr>
              <a:t>dāņu</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lv-LV" sz="1200" kern="1200" dirty="0">
                <a:solidFill>
                  <a:schemeClr val="tx1"/>
                </a:solidFill>
                <a:effectLst/>
                <a:latin typeface="+mn-lt"/>
                <a:ea typeface="+mn-ea"/>
                <a:cs typeface="+mn-cs"/>
              </a:rPr>
              <a:t>holandiešu</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lv-LV" sz="1200" kern="1200" dirty="0">
                <a:solidFill>
                  <a:schemeClr val="tx1"/>
                </a:solidFill>
                <a:effectLst/>
                <a:latin typeface="+mn-lt"/>
                <a:ea typeface="+mn-ea"/>
                <a:cs typeface="+mn-cs"/>
              </a:rPr>
              <a:t>angļu</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lv-LV" sz="1200" kern="1200" dirty="0">
                <a:solidFill>
                  <a:schemeClr val="tx1"/>
                </a:solidFill>
                <a:effectLst/>
                <a:latin typeface="+mn-lt"/>
                <a:ea typeface="+mn-ea"/>
                <a:cs typeface="+mn-cs"/>
              </a:rPr>
              <a:t>igauņu</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lv-LV" sz="1200" kern="1200" dirty="0">
                <a:solidFill>
                  <a:schemeClr val="tx1"/>
                </a:solidFill>
                <a:effectLst/>
                <a:latin typeface="+mn-lt"/>
                <a:ea typeface="+mn-ea"/>
                <a:cs typeface="+mn-cs"/>
              </a:rPr>
              <a:t>somu</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lv-LV" sz="1200" kern="1200" dirty="0">
                <a:solidFill>
                  <a:schemeClr val="tx1"/>
                </a:solidFill>
                <a:effectLst/>
                <a:latin typeface="+mn-lt"/>
                <a:ea typeface="+mn-ea"/>
                <a:cs typeface="+mn-cs"/>
              </a:rPr>
              <a:t>franču</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lv-LV" sz="1200" kern="1200" dirty="0">
                <a:solidFill>
                  <a:schemeClr val="tx1"/>
                </a:solidFill>
                <a:effectLst/>
                <a:latin typeface="+mn-lt"/>
                <a:ea typeface="+mn-ea"/>
                <a:cs typeface="+mn-cs"/>
              </a:rPr>
              <a:t>vācu</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lv-LV" sz="1200" kern="1200" dirty="0">
                <a:solidFill>
                  <a:schemeClr val="tx1"/>
                </a:solidFill>
                <a:effectLst/>
                <a:latin typeface="+mn-lt"/>
                <a:ea typeface="+mn-ea"/>
                <a:cs typeface="+mn-cs"/>
              </a:rPr>
              <a:t>grieķu</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lv-LV" sz="1200" kern="1200" dirty="0">
                <a:solidFill>
                  <a:schemeClr val="tx1"/>
                </a:solidFill>
                <a:effectLst/>
                <a:latin typeface="+mn-lt"/>
                <a:ea typeface="+mn-ea"/>
                <a:cs typeface="+mn-cs"/>
              </a:rPr>
              <a:t>ungāru</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lv-LV" sz="1200" kern="1200" dirty="0">
                <a:solidFill>
                  <a:schemeClr val="tx1"/>
                </a:solidFill>
                <a:effectLst/>
                <a:latin typeface="+mn-lt"/>
                <a:ea typeface="+mn-ea"/>
                <a:cs typeface="+mn-cs"/>
              </a:rPr>
              <a:t>īru</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lv-LV" sz="1200" kern="1200" dirty="0">
                <a:solidFill>
                  <a:schemeClr val="tx1"/>
                </a:solidFill>
                <a:effectLst/>
                <a:latin typeface="+mn-lt"/>
                <a:ea typeface="+mn-ea"/>
                <a:cs typeface="+mn-cs"/>
              </a:rPr>
              <a:t>itāļu</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lv-LV" sz="1200" kern="1200" dirty="0">
                <a:solidFill>
                  <a:schemeClr val="tx1"/>
                </a:solidFill>
                <a:effectLst/>
                <a:latin typeface="+mn-lt"/>
                <a:ea typeface="+mn-ea"/>
                <a:cs typeface="+mn-cs"/>
              </a:rPr>
              <a:t>latviešu</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lv-LV" sz="1200" kern="1200" dirty="0">
                <a:solidFill>
                  <a:schemeClr val="tx1"/>
                </a:solidFill>
                <a:effectLst/>
                <a:latin typeface="+mn-lt"/>
                <a:ea typeface="+mn-ea"/>
                <a:cs typeface="+mn-cs"/>
              </a:rPr>
              <a:t>lietuviešu</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lv-LV" sz="1200" kern="1200" dirty="0">
                <a:solidFill>
                  <a:schemeClr val="tx1"/>
                </a:solidFill>
                <a:effectLst/>
                <a:latin typeface="+mn-lt"/>
                <a:ea typeface="+mn-ea"/>
                <a:cs typeface="+mn-cs"/>
              </a:rPr>
              <a:t>maltiešu</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lv-LV" sz="1200" kern="1200" dirty="0">
                <a:solidFill>
                  <a:schemeClr val="tx1"/>
                </a:solidFill>
                <a:effectLst/>
                <a:latin typeface="+mn-lt"/>
                <a:ea typeface="+mn-ea"/>
                <a:cs typeface="+mn-cs"/>
              </a:rPr>
              <a:t>poļu</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lv-LV" sz="1200" kern="1200" dirty="0">
                <a:solidFill>
                  <a:schemeClr val="tx1"/>
                </a:solidFill>
                <a:effectLst/>
                <a:latin typeface="+mn-lt"/>
                <a:ea typeface="+mn-ea"/>
                <a:cs typeface="+mn-cs"/>
              </a:rPr>
              <a:t>portugāļu</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lv-LV" sz="1200" kern="1200" dirty="0">
                <a:solidFill>
                  <a:schemeClr val="tx1"/>
                </a:solidFill>
                <a:effectLst/>
                <a:latin typeface="+mn-lt"/>
                <a:ea typeface="+mn-ea"/>
                <a:cs typeface="+mn-cs"/>
              </a:rPr>
              <a:t>rumāņu</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lv-LV" sz="1200" kern="1200" dirty="0">
                <a:solidFill>
                  <a:schemeClr val="tx1"/>
                </a:solidFill>
                <a:effectLst/>
                <a:latin typeface="+mn-lt"/>
                <a:ea typeface="+mn-ea"/>
                <a:cs typeface="+mn-cs"/>
              </a:rPr>
              <a:t>slovāku</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lv-LV" sz="1200" kern="1200" dirty="0">
                <a:solidFill>
                  <a:schemeClr val="tx1"/>
                </a:solidFill>
                <a:effectLst/>
                <a:latin typeface="+mn-lt"/>
                <a:ea typeface="+mn-ea"/>
                <a:cs typeface="+mn-cs"/>
              </a:rPr>
              <a:t>slovēņu</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lv-LV" sz="1200" kern="1200" dirty="0">
                <a:solidFill>
                  <a:schemeClr val="tx1"/>
                </a:solidFill>
                <a:effectLst/>
                <a:latin typeface="+mn-lt"/>
                <a:ea typeface="+mn-ea"/>
                <a:cs typeface="+mn-cs"/>
              </a:rPr>
              <a:t>spāņu</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lv-LV" sz="1200" kern="1200" dirty="0">
                <a:solidFill>
                  <a:schemeClr val="tx1"/>
                </a:solidFill>
                <a:effectLst/>
                <a:latin typeface="+mn-lt"/>
                <a:ea typeface="+mn-ea"/>
                <a:cs typeface="+mn-cs"/>
              </a:rPr>
              <a:t>zviedru</a:t>
            </a:r>
            <a:endParaRPr lang="fr-BE"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r>
              <a:rPr lang="lv-LV" sz="1200" b="1" i="1" kern="1200" dirty="0">
                <a:solidFill>
                  <a:schemeClr val="tx1"/>
                </a:solidFill>
                <a:effectLst/>
                <a:latin typeface="+mn-lt"/>
                <a:ea typeface="+mn-ea"/>
                <a:cs typeface="+mn-cs"/>
              </a:rPr>
              <a:t>Vai tu runā kādā ES valodā, kas nav tava dzimtā?</a:t>
            </a:r>
            <a:endParaRPr lang="fr-BE" sz="1200" b="1" i="1"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lv-LV" sz="1200" b="1" i="1" kern="1200" dirty="0">
                <a:solidFill>
                  <a:schemeClr val="tx1"/>
                </a:solidFill>
                <a:effectLst/>
                <a:latin typeface="+mn-lt"/>
                <a:ea typeface="+mn-ea"/>
                <a:cs typeface="+mn-cs"/>
              </a:rPr>
              <a:t>Vai vari pateikt, kā citās ES valodās skan “Paldies”?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10</a:t>
            </a:fld>
            <a:endParaRPr lang="fr-FR"/>
          </a:p>
        </p:txBody>
      </p:sp>
    </p:spTree>
    <p:extLst>
      <p:ext uri="{BB962C8B-B14F-4D97-AF65-F5344CB8AC3E}">
        <p14:creationId xmlns:p14="http://schemas.microsoft.com/office/powerpoint/2010/main" val="20498265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sz="1200" kern="1200" dirty="0">
                <a:solidFill>
                  <a:schemeClr val="tx1"/>
                </a:solidFill>
                <a:effectLst/>
                <a:latin typeface="+mn-lt"/>
                <a:ea typeface="+mn-ea"/>
                <a:cs typeface="+mn-cs"/>
              </a:rPr>
              <a:t>Eiropas Savienībā ir </a:t>
            </a:r>
            <a:r>
              <a:rPr lang="lv-LV" sz="1200" b="1" kern="1200" dirty="0">
                <a:solidFill>
                  <a:schemeClr val="tx1"/>
                </a:solidFill>
                <a:effectLst/>
                <a:latin typeface="+mn-lt"/>
                <a:ea typeface="+mn-ea"/>
                <a:cs typeface="+mn-cs"/>
              </a:rPr>
              <a:t>24 oficiālās valodas</a:t>
            </a:r>
            <a:r>
              <a:rPr lang="lv-LV" sz="1200" kern="1200" dirty="0">
                <a:solidFill>
                  <a:schemeClr val="tx1"/>
                </a:solidFill>
                <a:effectLst/>
                <a:latin typeface="+mn-lt"/>
                <a:ea typeface="+mn-ea"/>
                <a:cs typeface="+mn-cs"/>
              </a:rPr>
              <a:t>, kas pieder pie dažādām valodu grupām:</a:t>
            </a:r>
            <a:endParaRPr lang="fr-BE"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lv-LV" sz="1200" b="1" kern="1200" dirty="0">
                <a:solidFill>
                  <a:schemeClr val="tx1"/>
                </a:solidFill>
                <a:effectLst/>
                <a:latin typeface="+mn-lt"/>
                <a:ea typeface="+mn-ea"/>
                <a:cs typeface="+mn-cs"/>
              </a:rPr>
              <a:t>ģermāņu –</a:t>
            </a:r>
            <a:r>
              <a:rPr lang="lv-LV" sz="1200" kern="1200" dirty="0">
                <a:solidFill>
                  <a:schemeClr val="tx1"/>
                </a:solidFill>
                <a:effectLst/>
                <a:latin typeface="+mn-lt"/>
                <a:ea typeface="+mn-ea"/>
                <a:cs typeface="+mn-cs"/>
              </a:rPr>
              <a:t> dāņu, vācu, angļu, holandiešu un zviedru;</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lv-LV" sz="1200" b="1" kern="1200" dirty="0">
                <a:solidFill>
                  <a:schemeClr val="tx1"/>
                </a:solidFill>
                <a:effectLst/>
                <a:latin typeface="+mn-lt"/>
                <a:ea typeface="+mn-ea"/>
                <a:cs typeface="+mn-cs"/>
              </a:rPr>
              <a:t>romāņu</a:t>
            </a:r>
            <a:r>
              <a:rPr lang="lv-LV" sz="1200" kern="1200" dirty="0">
                <a:solidFill>
                  <a:schemeClr val="tx1"/>
                </a:solidFill>
                <a:effectLst/>
                <a:latin typeface="+mn-lt"/>
                <a:ea typeface="+mn-ea"/>
                <a:cs typeface="+mn-cs"/>
              </a:rPr>
              <a:t> – spāņu, franču, itāļu, portugāļu un rumāņu;</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lv-LV" sz="1200" b="1" kern="1200" dirty="0">
                <a:solidFill>
                  <a:schemeClr val="tx1"/>
                </a:solidFill>
                <a:effectLst/>
                <a:latin typeface="+mn-lt"/>
                <a:ea typeface="+mn-ea"/>
                <a:cs typeface="+mn-cs"/>
              </a:rPr>
              <a:t>slāvu –</a:t>
            </a:r>
            <a:r>
              <a:rPr lang="lv-LV" sz="1200" kern="1200" dirty="0">
                <a:solidFill>
                  <a:schemeClr val="tx1"/>
                </a:solidFill>
                <a:effectLst/>
                <a:latin typeface="+mn-lt"/>
                <a:ea typeface="+mn-ea"/>
                <a:cs typeface="+mn-cs"/>
              </a:rPr>
              <a:t> bulgāru, čehu, horvātu, poļu, slovāku un slovēņu.</a:t>
            </a:r>
            <a:endParaRPr lang="fr-BE" sz="1200" kern="1200" dirty="0">
              <a:solidFill>
                <a:schemeClr val="tx1"/>
              </a:solidFill>
              <a:effectLst/>
              <a:latin typeface="+mn-lt"/>
              <a:ea typeface="+mn-ea"/>
              <a:cs typeface="+mn-cs"/>
            </a:endParaRP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r>
              <a:rPr lang="lv-LV" sz="1200" kern="1200" dirty="0">
                <a:solidFill>
                  <a:schemeClr val="tx1"/>
                </a:solidFill>
                <a:effectLst/>
                <a:latin typeface="+mn-lt"/>
                <a:ea typeface="+mn-ea"/>
                <a:cs typeface="+mn-cs"/>
              </a:rPr>
              <a:t>Pārējās ES valodas, kas nepieder pie šīm trim grupām, ir:</a:t>
            </a:r>
            <a:endParaRPr lang="fr-BE"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lv-LV" sz="1200" kern="1200" dirty="0">
                <a:solidFill>
                  <a:schemeClr val="tx1"/>
                </a:solidFill>
                <a:effectLst/>
                <a:latin typeface="+mn-lt"/>
                <a:ea typeface="+mn-ea"/>
                <a:cs typeface="+mn-cs"/>
              </a:rPr>
              <a:t>igauņu un somu,</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lv-LV" sz="1200" kern="1200" dirty="0">
                <a:solidFill>
                  <a:schemeClr val="tx1"/>
                </a:solidFill>
                <a:effectLst/>
                <a:latin typeface="+mn-lt"/>
                <a:ea typeface="+mn-ea"/>
                <a:cs typeface="+mn-cs"/>
              </a:rPr>
              <a:t>grieķu,</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lv-LV" sz="1200" kern="1200" dirty="0">
                <a:solidFill>
                  <a:schemeClr val="tx1"/>
                </a:solidFill>
                <a:effectLst/>
                <a:latin typeface="+mn-lt"/>
                <a:ea typeface="+mn-ea"/>
                <a:cs typeface="+mn-cs"/>
              </a:rPr>
              <a:t>īru,</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lv-LV" sz="1200" kern="1200" dirty="0">
                <a:solidFill>
                  <a:schemeClr val="tx1"/>
                </a:solidFill>
                <a:effectLst/>
                <a:latin typeface="+mn-lt"/>
                <a:ea typeface="+mn-ea"/>
                <a:cs typeface="+mn-cs"/>
              </a:rPr>
              <a:t>lietuviešu un latviešu,</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lv-LV" sz="1200" kern="1200" dirty="0">
                <a:solidFill>
                  <a:schemeClr val="tx1"/>
                </a:solidFill>
                <a:effectLst/>
                <a:latin typeface="+mn-lt"/>
                <a:ea typeface="+mn-ea"/>
                <a:cs typeface="+mn-cs"/>
              </a:rPr>
              <a:t>ungāru,</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lv-LV" sz="1200" kern="1200" dirty="0">
                <a:solidFill>
                  <a:schemeClr val="tx1"/>
                </a:solidFill>
                <a:effectLst/>
                <a:latin typeface="+mn-lt"/>
                <a:ea typeface="+mn-ea"/>
                <a:cs typeface="+mn-cs"/>
              </a:rPr>
              <a:t>maltiešu.</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11</a:t>
            </a:fld>
            <a:endParaRPr lang="fr-FR"/>
          </a:p>
        </p:txBody>
      </p:sp>
    </p:spTree>
    <p:extLst>
      <p:ext uri="{BB962C8B-B14F-4D97-AF65-F5344CB8AC3E}">
        <p14:creationId xmlns:p14="http://schemas.microsoft.com/office/powerpoint/2010/main" val="28776983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a:p>
        </p:txBody>
      </p:sp>
      <p:sp>
        <p:nvSpPr>
          <p:cNvPr id="4" name="Slide Number Placeholder 3"/>
          <p:cNvSpPr>
            <a:spLocks noGrp="1"/>
          </p:cNvSpPr>
          <p:nvPr>
            <p:ph type="sldNum" sz="quarter" idx="10"/>
          </p:nvPr>
        </p:nvSpPr>
        <p:spPr/>
        <p:txBody>
          <a:bodyPr/>
          <a:lstStyle/>
          <a:p>
            <a:fld id="{E798FA88-871F-5C48-9EBC-B5098FA55A7A}" type="slidenum">
              <a:rPr lang="fr-FR" smtClean="0"/>
              <a:t>12</a:t>
            </a:fld>
            <a:endParaRPr lang="fr-FR"/>
          </a:p>
        </p:txBody>
      </p:sp>
    </p:spTree>
    <p:extLst>
      <p:ext uri="{BB962C8B-B14F-4D97-AF65-F5344CB8AC3E}">
        <p14:creationId xmlns:p14="http://schemas.microsoft.com/office/powerpoint/2010/main" val="5839146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sz="1200" kern="1200" dirty="0">
                <a:solidFill>
                  <a:schemeClr val="tx1"/>
                </a:solidFill>
                <a:effectLst/>
                <a:latin typeface="+mn-lt"/>
                <a:ea typeface="+mn-ea"/>
                <a:cs typeface="+mn-cs"/>
              </a:rPr>
              <a:t>Eiropas Savienību izveidoja, lai darītu galu biežajiem un asiņainajiem savstarpējiem kariem, kas apogeju sasniedza Otrajā pasaules karā.</a:t>
            </a:r>
            <a:endParaRPr lang="en-US" sz="1200" kern="1200" dirty="0">
              <a:solidFill>
                <a:schemeClr val="tx1"/>
              </a:solidFill>
              <a:effectLst/>
              <a:latin typeface="+mn-lt"/>
              <a:ea typeface="+mn-ea"/>
              <a:cs typeface="+mn-cs"/>
            </a:endParaRPr>
          </a:p>
          <a:p>
            <a:r>
              <a:rPr lang="lv-LV" sz="1200" kern="1200" dirty="0">
                <a:solidFill>
                  <a:schemeClr val="tx1"/>
                </a:solidFill>
                <a:effectLst/>
                <a:latin typeface="+mn-lt"/>
                <a:ea typeface="+mn-ea"/>
                <a:cs typeface="+mn-cs"/>
              </a:rPr>
              <a:t>No 1950. gada Eiropas Ogļu un tērauda kopiena sāka starp Eiropas valstīm veidot ekonomiskas un politiskas saites, lai panāktu ilgstošu mieru.</a:t>
            </a:r>
            <a:endParaRPr lang="en-US" sz="1200" kern="1200" dirty="0">
              <a:solidFill>
                <a:schemeClr val="tx1"/>
              </a:solidFill>
              <a:effectLst/>
              <a:latin typeface="+mn-lt"/>
              <a:ea typeface="+mn-ea"/>
              <a:cs typeface="+mn-cs"/>
            </a:endParaRPr>
          </a:p>
          <a:p>
            <a:r>
              <a:rPr lang="lv-LV"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lv-LV" sz="1200" kern="1200" dirty="0">
                <a:solidFill>
                  <a:schemeClr val="tx1"/>
                </a:solidFill>
                <a:effectLst/>
                <a:latin typeface="+mn-lt"/>
                <a:ea typeface="+mn-ea"/>
                <a:cs typeface="+mn-cs"/>
              </a:rPr>
              <a:t>Eiropas Savienību dibināja šādas valstis:</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lv-LV" sz="1200" kern="1200" dirty="0">
                <a:solidFill>
                  <a:schemeClr val="tx1"/>
                </a:solidFill>
                <a:effectLst/>
                <a:latin typeface="+mn-lt"/>
                <a:ea typeface="+mn-ea"/>
                <a:cs typeface="+mn-cs"/>
              </a:rPr>
              <a:t>Beļģija</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lv-LV" sz="1200" kern="1200" dirty="0">
                <a:solidFill>
                  <a:schemeClr val="tx1"/>
                </a:solidFill>
                <a:effectLst/>
                <a:latin typeface="+mn-lt"/>
                <a:ea typeface="+mn-ea"/>
                <a:cs typeface="+mn-cs"/>
              </a:rPr>
              <a:t>Vācija</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lv-LV" sz="1200" kern="1200" dirty="0">
                <a:solidFill>
                  <a:schemeClr val="tx1"/>
                </a:solidFill>
                <a:effectLst/>
                <a:latin typeface="+mn-lt"/>
                <a:ea typeface="+mn-ea"/>
                <a:cs typeface="+mn-cs"/>
              </a:rPr>
              <a:t>Francija</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lv-LV" sz="1200" kern="1200" dirty="0">
                <a:solidFill>
                  <a:schemeClr val="tx1"/>
                </a:solidFill>
                <a:effectLst/>
                <a:latin typeface="+mn-lt"/>
                <a:ea typeface="+mn-ea"/>
                <a:cs typeface="+mn-cs"/>
              </a:rPr>
              <a:t>Itālija</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lv-LV" sz="1200" kern="1200" dirty="0">
                <a:solidFill>
                  <a:schemeClr val="tx1"/>
                </a:solidFill>
                <a:effectLst/>
                <a:latin typeface="+mn-lt"/>
                <a:ea typeface="+mn-ea"/>
                <a:cs typeface="+mn-cs"/>
              </a:rPr>
              <a:t>Luksemburga</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lv-LV" sz="1200" kern="1200" dirty="0">
                <a:solidFill>
                  <a:schemeClr val="tx1"/>
                </a:solidFill>
                <a:effectLst/>
                <a:latin typeface="+mn-lt"/>
                <a:ea typeface="+mn-ea"/>
                <a:cs typeface="+mn-cs"/>
              </a:rPr>
              <a:t>Nīderlande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98FA88-871F-5C48-9EBC-B5098FA55A7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00843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sz="1200" kern="1200" dirty="0">
                <a:solidFill>
                  <a:schemeClr val="tx1"/>
                </a:solidFill>
                <a:effectLst/>
                <a:latin typeface="+mn-lt"/>
                <a:ea typeface="+mn-ea"/>
                <a:cs typeface="+mn-cs"/>
              </a:rPr>
              <a:t>Eiropas tautas ne vienmēr dzīvojušas sadraudzībā. Gadsimtu gaitā tās izkarojušas neskaitāmus karus.</a:t>
            </a:r>
            <a:endParaRPr lang="fr-BE"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lv-LV" sz="1200" kern="1200" dirty="0">
                <a:solidFill>
                  <a:schemeClr val="tx1"/>
                </a:solidFill>
                <a:effectLst/>
                <a:latin typeface="+mn-lt"/>
                <a:ea typeface="+mn-ea"/>
                <a:cs typeface="+mn-cs"/>
              </a:rPr>
              <a:t>XX gadsimtā notika divi pasaules kari:</a:t>
            </a:r>
            <a:endParaRPr lang="en-US" sz="1200" kern="1200" dirty="0">
              <a:solidFill>
                <a:schemeClr val="tx1"/>
              </a:solidFill>
              <a:effectLst/>
              <a:latin typeface="+mn-lt"/>
              <a:ea typeface="+mn-ea"/>
              <a:cs typeface="+mn-cs"/>
            </a:endParaRPr>
          </a:p>
          <a:p>
            <a:pPr marL="171450" indent="-171450">
              <a:buFont typeface="Wingdings" panose="05000000000000000000" pitchFamily="2" charset="2"/>
              <a:buChar char="Ø"/>
            </a:pPr>
            <a:r>
              <a:rPr lang="lv-LV" sz="1200" kern="1200" dirty="0">
                <a:solidFill>
                  <a:schemeClr val="tx1"/>
                </a:solidFill>
                <a:effectLst/>
                <a:latin typeface="+mn-lt"/>
                <a:ea typeface="+mn-ea"/>
                <a:cs typeface="+mn-cs"/>
              </a:rPr>
              <a:t>Pirmais pasaules karš (1914–1918)</a:t>
            </a:r>
            <a:endParaRPr lang="en-US" sz="1200" kern="1200" dirty="0">
              <a:solidFill>
                <a:schemeClr val="tx1"/>
              </a:solidFill>
              <a:effectLst/>
              <a:latin typeface="+mn-lt"/>
              <a:ea typeface="+mn-ea"/>
              <a:cs typeface="+mn-cs"/>
            </a:endParaRPr>
          </a:p>
          <a:p>
            <a:pPr marL="171450" indent="-171450">
              <a:buFont typeface="Wingdings" panose="05000000000000000000" pitchFamily="2" charset="2"/>
              <a:buChar char="Ø"/>
            </a:pPr>
            <a:r>
              <a:rPr lang="lv-LV" sz="1200" kern="1200" dirty="0">
                <a:solidFill>
                  <a:schemeClr val="tx1"/>
                </a:solidFill>
                <a:effectLst/>
                <a:latin typeface="+mn-lt"/>
                <a:ea typeface="+mn-ea"/>
                <a:cs typeface="+mn-cs"/>
              </a:rPr>
              <a:t>Otrais pasaules karš (1939–1945)</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14</a:t>
            </a:fld>
            <a:endParaRPr lang="fr-FR"/>
          </a:p>
        </p:txBody>
      </p:sp>
    </p:spTree>
    <p:extLst>
      <p:ext uri="{BB962C8B-B14F-4D97-AF65-F5344CB8AC3E}">
        <p14:creationId xmlns:p14="http://schemas.microsoft.com/office/powerpoint/2010/main" val="13886323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sz="1200" kern="1200" dirty="0">
                <a:solidFill>
                  <a:schemeClr val="tx1"/>
                </a:solidFill>
                <a:effectLst/>
                <a:latin typeface="+mn-lt"/>
                <a:ea typeface="+mn-ea"/>
                <a:cs typeface="+mn-cs"/>
              </a:rPr>
              <a:t>Lai gan dažkārt starp ES valstīm rodas domstarpības, ES pamatprincipi pēdējos 70 gados nav mainījušies. Sadursmju novēršana bija viens no mērķiem, kas noveda pie Eiropas Savienības izveides.</a:t>
            </a:r>
            <a:endParaRPr lang="fr-BE"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lv-LV" sz="1200" kern="1200" dirty="0">
                <a:solidFill>
                  <a:schemeClr val="tx1"/>
                </a:solidFill>
                <a:effectLst/>
                <a:latin typeface="+mn-lt"/>
                <a:ea typeface="+mn-ea"/>
                <a:cs typeface="+mn-cs"/>
              </a:rPr>
              <a:t>2012. gadā Eiropas Savienībai par nepagurstošu darbu miera, demokrātijas un cilvēktiesību labā Eiropā un visā pasaulē tika piešķirta Nobela Miera prēmija.</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15</a:t>
            </a:fld>
            <a:endParaRPr lang="fr-FR"/>
          </a:p>
        </p:txBody>
      </p:sp>
    </p:spTree>
    <p:extLst>
      <p:ext uri="{BB962C8B-B14F-4D97-AF65-F5344CB8AC3E}">
        <p14:creationId xmlns:p14="http://schemas.microsoft.com/office/powerpoint/2010/main" val="28078849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66909" y="4693919"/>
            <a:ext cx="5335270" cy="4711339"/>
          </a:xfrm>
        </p:spPr>
        <p:txBody>
          <a:bodyPr/>
          <a:lstStyle/>
          <a:p>
            <a:pPr marL="0" indent="0">
              <a:buFont typeface="Arial" panose="020B0604020202020204" pitchFamily="34" charset="0"/>
              <a:buNone/>
            </a:pPr>
            <a:r>
              <a:rPr lang="lv-LV" sz="1200" b="1" kern="1200" dirty="0">
                <a:solidFill>
                  <a:schemeClr val="tx1"/>
                </a:solidFill>
                <a:effectLst/>
                <a:latin typeface="+mn-lt"/>
                <a:ea typeface="+mn-ea"/>
                <a:cs typeface="+mn-cs"/>
              </a:rPr>
              <a:t>Eiropas Savienības izveide – svarīgākie </a:t>
            </a:r>
            <a:r>
              <a:rPr lang="lv-LV" sz="1200" b="1" kern="1200" dirty="0" err="1">
                <a:solidFill>
                  <a:schemeClr val="tx1"/>
                </a:solidFill>
                <a:effectLst/>
                <a:latin typeface="+mn-lt"/>
                <a:ea typeface="+mn-ea"/>
                <a:cs typeface="+mn-cs"/>
              </a:rPr>
              <a:t>pieturpunkti</a:t>
            </a:r>
            <a:endParaRPr lang="fr-BE" sz="1200" b="1" kern="1200" dirty="0">
              <a:solidFill>
                <a:schemeClr val="tx1"/>
              </a:solidFill>
              <a:effectLst/>
              <a:latin typeface="+mn-lt"/>
              <a:ea typeface="+mn-ea"/>
              <a:cs typeface="+mn-cs"/>
            </a:endParaRP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lv-LV" sz="1200" kern="1200" dirty="0">
                <a:solidFill>
                  <a:schemeClr val="tx1"/>
                </a:solidFill>
                <a:effectLst/>
                <a:latin typeface="+mn-lt"/>
                <a:ea typeface="+mn-ea"/>
                <a:cs typeface="+mn-cs"/>
              </a:rPr>
              <a:t>Laikā no 1945. līdz 1950. gadam vairāki Eiropas politiķi, to vidū Robērs Šūmanis, Simona Veila, Žans Monē, </a:t>
            </a:r>
            <a:r>
              <a:rPr lang="lv-LV" sz="1200" kern="1200" dirty="0" err="1">
                <a:solidFill>
                  <a:schemeClr val="tx1"/>
                </a:solidFill>
                <a:effectLst/>
                <a:latin typeface="+mn-lt"/>
                <a:ea typeface="+mn-ea"/>
                <a:cs typeface="+mn-cs"/>
              </a:rPr>
              <a:t>Alčide</a:t>
            </a:r>
            <a:r>
              <a:rPr lang="lv-LV" sz="1200" kern="1200" dirty="0">
                <a:solidFill>
                  <a:schemeClr val="tx1"/>
                </a:solidFill>
                <a:effectLst/>
                <a:latin typeface="+mn-lt"/>
                <a:ea typeface="+mn-ea"/>
                <a:cs typeface="+mn-cs"/>
              </a:rPr>
              <a:t> </a:t>
            </a:r>
            <a:r>
              <a:rPr lang="lv-LV" sz="1200" kern="1200" dirty="0" err="1">
                <a:solidFill>
                  <a:schemeClr val="tx1"/>
                </a:solidFill>
                <a:effectLst/>
                <a:latin typeface="+mn-lt"/>
                <a:ea typeface="+mn-ea"/>
                <a:cs typeface="+mn-cs"/>
              </a:rPr>
              <a:t>de</a:t>
            </a:r>
            <a:r>
              <a:rPr lang="lv-LV" sz="1200" kern="1200" dirty="0">
                <a:solidFill>
                  <a:schemeClr val="tx1"/>
                </a:solidFill>
                <a:effectLst/>
                <a:latin typeface="+mn-lt"/>
                <a:ea typeface="+mn-ea"/>
                <a:cs typeface="+mn-cs"/>
              </a:rPr>
              <a:t> </a:t>
            </a:r>
            <a:r>
              <a:rPr lang="lv-LV" sz="1200" kern="1200" dirty="0" err="1">
                <a:solidFill>
                  <a:schemeClr val="tx1"/>
                </a:solidFill>
                <a:effectLst/>
                <a:latin typeface="+mn-lt"/>
                <a:ea typeface="+mn-ea"/>
                <a:cs typeface="+mn-cs"/>
              </a:rPr>
              <a:t>Gasperi</a:t>
            </a:r>
            <a:r>
              <a:rPr lang="lv-LV" sz="1200" kern="1200" dirty="0">
                <a:solidFill>
                  <a:schemeClr val="tx1"/>
                </a:solidFill>
                <a:effectLst/>
                <a:latin typeface="+mn-lt"/>
                <a:ea typeface="+mn-ea"/>
                <a:cs typeface="+mn-cs"/>
              </a:rPr>
              <a:t> un Konrāds </a:t>
            </a:r>
            <a:r>
              <a:rPr lang="lv-LV" sz="1200" kern="1200" dirty="0" err="1">
                <a:solidFill>
                  <a:schemeClr val="tx1"/>
                </a:solidFill>
                <a:effectLst/>
                <a:latin typeface="+mn-lt"/>
                <a:ea typeface="+mn-ea"/>
                <a:cs typeface="+mn-cs"/>
              </a:rPr>
              <a:t>Adenauers</a:t>
            </a:r>
            <a:r>
              <a:rPr lang="lv-LV" sz="1200" kern="1200" dirty="0">
                <a:solidFill>
                  <a:schemeClr val="tx1"/>
                </a:solidFill>
                <a:effectLst/>
                <a:latin typeface="+mn-lt"/>
                <a:ea typeface="+mn-ea"/>
                <a:cs typeface="+mn-cs"/>
              </a:rPr>
              <a:t>, sāka veidot Eiropas Savienību, kurā mēs šodien dzīvojam.</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lv-LV" sz="1200" kern="1200" dirty="0">
                <a:solidFill>
                  <a:schemeClr val="tx1"/>
                </a:solidFill>
                <a:effectLst/>
                <a:latin typeface="+mn-lt"/>
                <a:ea typeface="+mn-ea"/>
                <a:cs typeface="+mn-cs"/>
              </a:rPr>
              <a:t>1950. gads: </a:t>
            </a:r>
            <a:r>
              <a:rPr lang="lv-LV" sz="1200" b="1" kern="1200" dirty="0">
                <a:solidFill>
                  <a:schemeClr val="tx1"/>
                </a:solidFill>
                <a:effectLst/>
                <a:latin typeface="+mn-lt"/>
                <a:ea typeface="+mn-ea"/>
                <a:cs typeface="+mn-cs"/>
              </a:rPr>
              <a:t>Šūmaņa deklarācija</a:t>
            </a:r>
            <a:r>
              <a:rPr lang="lv-LV" sz="1200" kern="1200" dirty="0">
                <a:solidFill>
                  <a:schemeClr val="tx1"/>
                </a:solidFill>
                <a:effectLst/>
                <a:latin typeface="+mn-lt"/>
                <a:ea typeface="+mn-ea"/>
                <a:cs typeface="+mn-cs"/>
              </a:rPr>
              <a:t> – 1950. gada 9. maijā Robērs Šūmanis (toreizējais Francijas ārlietu ministrs) ierosināja kopīgi pārvaldīt militārās rūpniecības izejmateriālu – ogļu un tērauda – ražošanu, lai neviena valsts nevarētu slepeni bruņoties karam pret pārējām. Viens no biežāk citētajiem viņa izteikumiem skan šādi: “Eiropu neizveidos uzreiz vai saskaņā ar vienotu plānu. To veidos konkrēti sasniegumi, kas pirmām kārtām radīs faktisku solidaritāti.”</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lv-LV" sz="1200" kern="1200" dirty="0">
                <a:solidFill>
                  <a:schemeClr val="tx1"/>
                </a:solidFill>
                <a:effectLst/>
                <a:latin typeface="+mn-lt"/>
                <a:ea typeface="+mn-ea"/>
                <a:cs typeface="+mn-cs"/>
              </a:rPr>
              <a:t>1951. gads: </a:t>
            </a:r>
            <a:r>
              <a:rPr lang="lv-LV" sz="1200" b="1" kern="1200" dirty="0">
                <a:solidFill>
                  <a:schemeClr val="tx1"/>
                </a:solidFill>
                <a:effectLst/>
                <a:latin typeface="+mn-lt"/>
                <a:ea typeface="+mn-ea"/>
                <a:cs typeface="+mn-cs"/>
              </a:rPr>
              <a:t>Eiropas Ogļu un tērauda kopienas</a:t>
            </a:r>
            <a:r>
              <a:rPr lang="lv-LV" sz="1200" kern="1200" dirty="0">
                <a:solidFill>
                  <a:schemeClr val="tx1"/>
                </a:solidFill>
                <a:effectLst/>
                <a:latin typeface="+mn-lt"/>
                <a:ea typeface="+mn-ea"/>
                <a:cs typeface="+mn-cs"/>
              </a:rPr>
              <a:t> aizsākums – Beļģija, Francija, Itālija, Luksemburga, Nīderlande un Vācija vienojās par ogļu un tērauda rūpniecības apvienošanu.</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lv-LV" sz="1200" kern="1200" dirty="0">
                <a:solidFill>
                  <a:schemeClr val="tx1"/>
                </a:solidFill>
                <a:effectLst/>
                <a:latin typeface="+mn-lt"/>
                <a:ea typeface="+mn-ea"/>
                <a:cs typeface="+mn-cs"/>
              </a:rPr>
              <a:t>1957. gads: </a:t>
            </a:r>
            <a:r>
              <a:rPr lang="lv-LV" sz="1200" b="1" kern="1200" dirty="0">
                <a:solidFill>
                  <a:schemeClr val="tx1"/>
                </a:solidFill>
                <a:effectLst/>
                <a:latin typeface="+mn-lt"/>
                <a:ea typeface="+mn-ea"/>
                <a:cs typeface="+mn-cs"/>
              </a:rPr>
              <a:t>Romas līgums</a:t>
            </a:r>
            <a:r>
              <a:rPr lang="lv-LV" sz="1200" kern="1200" dirty="0">
                <a:solidFill>
                  <a:schemeClr val="tx1"/>
                </a:solidFill>
                <a:effectLst/>
                <a:latin typeface="+mn-lt"/>
                <a:ea typeface="+mn-ea"/>
                <a:cs typeface="+mn-cs"/>
              </a:rPr>
              <a:t> – sešas </a:t>
            </a:r>
            <a:r>
              <a:rPr lang="lv-LV" sz="1200" kern="1200" dirty="0" err="1">
                <a:solidFill>
                  <a:schemeClr val="tx1"/>
                </a:solidFill>
                <a:effectLst/>
                <a:latin typeface="+mn-lt"/>
                <a:ea typeface="+mn-ea"/>
                <a:cs typeface="+mn-cs"/>
              </a:rPr>
              <a:t>dibinātājvalstis</a:t>
            </a:r>
            <a:r>
              <a:rPr lang="lv-LV" sz="1200" kern="1200" dirty="0">
                <a:solidFill>
                  <a:schemeClr val="tx1"/>
                </a:solidFill>
                <a:effectLst/>
                <a:latin typeface="+mn-lt"/>
                <a:ea typeface="+mn-ea"/>
                <a:cs typeface="+mn-cs"/>
              </a:rPr>
              <a:t> nolēma sadarboties arī citās ekonomikas nozarēs un izveidoja </a:t>
            </a:r>
            <a:r>
              <a:rPr lang="lv-LV" sz="1200" b="1" kern="1200" dirty="0">
                <a:solidFill>
                  <a:schemeClr val="tx1"/>
                </a:solidFill>
                <a:effectLst/>
                <a:latin typeface="+mn-lt"/>
                <a:ea typeface="+mn-ea"/>
                <a:cs typeface="+mn-cs"/>
              </a:rPr>
              <a:t>Eiropas Ekonomikas kopienu (EEK)</a:t>
            </a:r>
            <a:r>
              <a:rPr lang="lv-LV" sz="1200" kern="1200" dirty="0">
                <a:solidFill>
                  <a:schemeClr val="tx1"/>
                </a:solidFill>
                <a:effectLst/>
                <a:latin typeface="+mn-lt"/>
                <a:ea typeface="+mn-ea"/>
                <a:cs typeface="+mn-cs"/>
              </a:rPr>
              <a:t> un </a:t>
            </a:r>
            <a:r>
              <a:rPr lang="lv-LV" sz="1200" b="1" kern="1200" dirty="0">
                <a:solidFill>
                  <a:schemeClr val="tx1"/>
                </a:solidFill>
                <a:effectLst/>
                <a:latin typeface="+mn-lt"/>
                <a:ea typeface="+mn-ea"/>
                <a:cs typeface="+mn-cs"/>
              </a:rPr>
              <a:t>Eiropas Atomenerģijas kopienu (</a:t>
            </a:r>
            <a:r>
              <a:rPr lang="lv-LV" sz="1200" b="1" i="1" kern="1200" dirty="0">
                <a:solidFill>
                  <a:schemeClr val="tx1"/>
                </a:solidFill>
                <a:effectLst/>
                <a:latin typeface="+mn-lt"/>
                <a:ea typeface="+mn-ea"/>
                <a:cs typeface="+mn-cs"/>
              </a:rPr>
              <a:t>Euratom</a:t>
            </a:r>
            <a:r>
              <a:rPr lang="lv-LV" sz="1200" b="1" kern="1200" dirty="0">
                <a:solidFill>
                  <a:schemeClr val="tx1"/>
                </a:solidFill>
                <a:effectLst/>
                <a:latin typeface="+mn-lt"/>
                <a:ea typeface="+mn-ea"/>
                <a:cs typeface="+mn-cs"/>
              </a:rPr>
              <a:t>)</a:t>
            </a:r>
            <a:r>
              <a:rPr lang="lv-LV"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lv-LV" sz="1200" kern="1200" dirty="0">
                <a:solidFill>
                  <a:schemeClr val="tx1"/>
                </a:solidFill>
                <a:effectLst/>
                <a:latin typeface="+mn-lt"/>
                <a:ea typeface="+mn-ea"/>
                <a:cs typeface="+mn-cs"/>
              </a:rPr>
              <a:t>1992. gads: </a:t>
            </a:r>
            <a:r>
              <a:rPr lang="lv-LV" sz="1200" b="1" kern="1200" dirty="0">
                <a:solidFill>
                  <a:schemeClr val="tx1"/>
                </a:solidFill>
                <a:effectLst/>
                <a:latin typeface="+mn-lt"/>
                <a:ea typeface="+mn-ea"/>
                <a:cs typeface="+mn-cs"/>
              </a:rPr>
              <a:t>Māstrihtas līgums</a:t>
            </a:r>
            <a:r>
              <a:rPr lang="lv-LV" sz="1200" kern="1200" dirty="0">
                <a:solidFill>
                  <a:schemeClr val="tx1"/>
                </a:solidFill>
                <a:effectLst/>
                <a:latin typeface="+mn-lt"/>
                <a:ea typeface="+mn-ea"/>
                <a:cs typeface="+mn-cs"/>
              </a:rPr>
              <a:t> – gadu gaitā aizvien vairāk valstu pievienojās EEK, un ar 1992. gadā noslēgto Māstrihtas līgumu tā pārtapa </a:t>
            </a:r>
            <a:r>
              <a:rPr lang="lv-LV" sz="1200" b="1" kern="1200" dirty="0">
                <a:solidFill>
                  <a:schemeClr val="tx1"/>
                </a:solidFill>
                <a:effectLst/>
                <a:latin typeface="+mn-lt"/>
                <a:ea typeface="+mn-ea"/>
                <a:cs typeface="+mn-cs"/>
              </a:rPr>
              <a:t>Eiropas Savienībā</a:t>
            </a:r>
            <a:r>
              <a:rPr lang="lv-LV" sz="1200" kern="1200" dirty="0">
                <a:solidFill>
                  <a:schemeClr val="tx1"/>
                </a:solidFill>
                <a:effectLst/>
                <a:latin typeface="+mn-lt"/>
                <a:ea typeface="+mn-ea"/>
                <a:cs typeface="+mn-cs"/>
              </a:rPr>
              <a:t>, kādu pazīstam šodien:</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lv-LV" sz="1200" b="1" kern="1200" dirty="0">
                <a:solidFill>
                  <a:schemeClr val="tx1"/>
                </a:solidFill>
                <a:effectLst/>
                <a:latin typeface="+mn-lt"/>
                <a:ea typeface="+mn-ea"/>
                <a:cs typeface="+mn-cs"/>
              </a:rPr>
              <a:t>politiska un ekonomiska</a:t>
            </a:r>
            <a:r>
              <a:rPr lang="lv-LV" sz="1200" kern="1200" dirty="0">
                <a:solidFill>
                  <a:schemeClr val="tx1"/>
                </a:solidFill>
                <a:effectLst/>
                <a:latin typeface="+mn-lt"/>
                <a:ea typeface="+mn-ea"/>
                <a:cs typeface="+mn-cs"/>
              </a:rPr>
              <a:t> savienība;</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lv-LV" sz="1200" b="1" kern="1200" dirty="0">
                <a:solidFill>
                  <a:schemeClr val="tx1"/>
                </a:solidFill>
                <a:effectLst/>
                <a:latin typeface="+mn-lt"/>
                <a:ea typeface="+mn-ea"/>
                <a:cs typeface="+mn-cs"/>
              </a:rPr>
              <a:t>bez robežkontroles</a:t>
            </a:r>
            <a:r>
              <a:rPr lang="lv-LV" sz="1200" kern="1200" dirty="0">
                <a:solidFill>
                  <a:schemeClr val="tx1"/>
                </a:solidFill>
                <a:effectLst/>
                <a:latin typeface="+mn-lt"/>
                <a:ea typeface="+mn-ea"/>
                <a:cs typeface="+mn-cs"/>
              </a:rPr>
              <a:t> uz savstarpējām robežām </a:t>
            </a:r>
            <a:r>
              <a:rPr lang="lv-LV" sz="1200" b="1" kern="1200" dirty="0">
                <a:solidFill>
                  <a:schemeClr val="tx1"/>
                </a:solidFill>
                <a:effectLst/>
                <a:latin typeface="+mn-lt"/>
                <a:ea typeface="+mn-ea"/>
                <a:cs typeface="+mn-cs"/>
              </a:rPr>
              <a:t>Šengenas zonā</a:t>
            </a:r>
            <a:r>
              <a:rPr lang="lv-LV" sz="1200" kern="1200" dirty="0">
                <a:solidFill>
                  <a:schemeClr val="tx1"/>
                </a:solidFill>
                <a:effectLst/>
                <a:latin typeface="+mn-lt"/>
                <a:ea typeface="+mn-ea"/>
                <a:cs typeface="+mn-cs"/>
              </a:rPr>
              <a:t> (kopš 1995. gada);</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lv-LV" sz="1200" b="1" kern="1200" dirty="0">
                <a:solidFill>
                  <a:schemeClr val="tx1"/>
                </a:solidFill>
                <a:effectLst/>
                <a:latin typeface="+mn-lt"/>
                <a:ea typeface="+mn-ea"/>
                <a:cs typeface="+mn-cs"/>
              </a:rPr>
              <a:t>vienota valūta</a:t>
            </a:r>
            <a:r>
              <a:rPr lang="lv-LV" sz="1200" kern="1200" dirty="0">
                <a:solidFill>
                  <a:schemeClr val="tx1"/>
                </a:solidFill>
                <a:effectLst/>
                <a:latin typeface="+mn-lt"/>
                <a:ea typeface="+mn-ea"/>
                <a:cs typeface="+mn-cs"/>
              </a:rPr>
              <a:t> valstīs, kas pārgājušas uz eiro.</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lv-LV" sz="1200" kern="1200" dirty="0">
                <a:solidFill>
                  <a:schemeClr val="tx1"/>
                </a:solidFill>
                <a:effectLst/>
                <a:latin typeface="+mn-lt"/>
                <a:ea typeface="+mn-ea"/>
                <a:cs typeface="+mn-cs"/>
              </a:rPr>
              <a:t>1993. gads: </a:t>
            </a:r>
            <a:r>
              <a:rPr lang="lv-LV" sz="1200" b="1" kern="1200" dirty="0">
                <a:solidFill>
                  <a:schemeClr val="tx1"/>
                </a:solidFill>
                <a:effectLst/>
                <a:latin typeface="+mn-lt"/>
                <a:ea typeface="+mn-ea"/>
                <a:cs typeface="+mn-cs"/>
              </a:rPr>
              <a:t>vienotā tirgus</a:t>
            </a:r>
            <a:r>
              <a:rPr lang="lv-LV" sz="1200" kern="1200" dirty="0">
                <a:solidFill>
                  <a:schemeClr val="tx1"/>
                </a:solidFill>
                <a:effectLst/>
                <a:latin typeface="+mn-lt"/>
                <a:ea typeface="+mn-ea"/>
                <a:cs typeface="+mn-cs"/>
              </a:rPr>
              <a:t> izveide, lai nodrošinātu preču, pakalpojumu, kapitāla un cilvēku brīvu pārvietošanos ES teritorijā. Pateicoties ES, ir likvidēti tehniski, juridiski un birokrātiski šķēršļi un iedzīvotāji un uzņēmumi var brīvi tirgoties un kārtot darījumus visā ES teritorijā. </a:t>
            </a:r>
            <a:br>
              <a:rPr lang="lv-LV" sz="1200" kern="1200" dirty="0">
                <a:solidFill>
                  <a:schemeClr val="tx1"/>
                </a:solidFill>
                <a:effectLst/>
                <a:latin typeface="+mn-lt"/>
                <a:ea typeface="+mn-ea"/>
                <a:cs typeface="+mn-cs"/>
              </a:rPr>
            </a:br>
            <a:r>
              <a:rPr lang="lv-LV" sz="1200" kern="1200" dirty="0">
                <a:solidFill>
                  <a:schemeClr val="tx1"/>
                </a:solidFill>
                <a:effectLst/>
                <a:latin typeface="+mn-lt"/>
                <a:ea typeface="+mn-ea"/>
                <a:cs typeface="+mn-cs"/>
              </a:rPr>
              <a:t>Eiropas vienotajā tirgū kopā ar 27 ES valstīm ietilpst arī </a:t>
            </a:r>
            <a:r>
              <a:rPr lang="lv-LV" sz="1200" b="1" kern="1200" dirty="0">
                <a:solidFill>
                  <a:schemeClr val="tx1"/>
                </a:solidFill>
                <a:effectLst/>
                <a:latin typeface="+mn-lt"/>
                <a:ea typeface="+mn-ea"/>
                <a:cs typeface="+mn-cs"/>
              </a:rPr>
              <a:t>Islande</a:t>
            </a:r>
            <a:r>
              <a:rPr lang="lv-LV" sz="1200" kern="1200" dirty="0">
                <a:solidFill>
                  <a:schemeClr val="tx1"/>
                </a:solidFill>
                <a:effectLst/>
                <a:latin typeface="+mn-lt"/>
                <a:ea typeface="+mn-ea"/>
                <a:cs typeface="+mn-cs"/>
              </a:rPr>
              <a:t>, </a:t>
            </a:r>
            <a:r>
              <a:rPr lang="lv-LV" sz="1200" b="1" kern="1200" dirty="0">
                <a:solidFill>
                  <a:schemeClr val="tx1"/>
                </a:solidFill>
                <a:effectLst/>
                <a:latin typeface="+mn-lt"/>
                <a:ea typeface="+mn-ea"/>
                <a:cs typeface="+mn-cs"/>
              </a:rPr>
              <a:t>Lihtenšteina</a:t>
            </a:r>
            <a:r>
              <a:rPr lang="lv-LV" sz="1200" kern="1200" dirty="0">
                <a:solidFill>
                  <a:schemeClr val="tx1"/>
                </a:solidFill>
                <a:effectLst/>
                <a:latin typeface="+mn-lt"/>
                <a:ea typeface="+mn-ea"/>
                <a:cs typeface="+mn-cs"/>
              </a:rPr>
              <a:t>, </a:t>
            </a:r>
            <a:r>
              <a:rPr lang="lv-LV" sz="1200" b="1" kern="1200" dirty="0">
                <a:solidFill>
                  <a:schemeClr val="tx1"/>
                </a:solidFill>
                <a:effectLst/>
                <a:latin typeface="+mn-lt"/>
                <a:ea typeface="+mn-ea"/>
                <a:cs typeface="+mn-cs"/>
              </a:rPr>
              <a:t>Norvēģija</a:t>
            </a:r>
            <a:r>
              <a:rPr lang="lv-LV" sz="1200" kern="1200" dirty="0">
                <a:solidFill>
                  <a:schemeClr val="tx1"/>
                </a:solidFill>
                <a:effectLst/>
                <a:latin typeface="+mn-lt"/>
                <a:ea typeface="+mn-ea"/>
                <a:cs typeface="+mn-cs"/>
              </a:rPr>
              <a:t> un </a:t>
            </a:r>
            <a:r>
              <a:rPr lang="lv-LV" sz="1200" b="1" kern="1200" dirty="0">
                <a:solidFill>
                  <a:schemeClr val="tx1"/>
                </a:solidFill>
                <a:effectLst/>
                <a:latin typeface="+mn-lt"/>
                <a:ea typeface="+mn-ea"/>
                <a:cs typeface="+mn-cs"/>
              </a:rPr>
              <a:t>Šveice</a:t>
            </a:r>
            <a:r>
              <a:rPr lang="lv-LV"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lv-LV" sz="1200" kern="1200" dirty="0">
                <a:solidFill>
                  <a:schemeClr val="tx1"/>
                </a:solidFill>
                <a:effectLst/>
                <a:latin typeface="+mn-lt"/>
                <a:ea typeface="+mn-ea"/>
                <a:cs typeface="+mn-cs"/>
              </a:rPr>
              <a:t>1995. gads: septiņas valstis noslēdza </a:t>
            </a:r>
            <a:r>
              <a:rPr lang="lv-LV" sz="1200" b="1" kern="1200" dirty="0">
                <a:solidFill>
                  <a:schemeClr val="tx1"/>
                </a:solidFill>
                <a:effectLst/>
                <a:latin typeface="+mn-lt"/>
                <a:ea typeface="+mn-ea"/>
                <a:cs typeface="+mn-cs"/>
              </a:rPr>
              <a:t>Šengenas nolīgumu</a:t>
            </a:r>
            <a:r>
              <a:rPr lang="lv-LV" sz="1200" kern="1200" dirty="0">
                <a:solidFill>
                  <a:schemeClr val="tx1"/>
                </a:solidFill>
                <a:effectLst/>
                <a:latin typeface="+mn-lt"/>
                <a:ea typeface="+mn-ea"/>
                <a:cs typeface="+mn-cs"/>
              </a:rPr>
              <a:t>, atceļot robežkontroli uz savstarpējām robežām.</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lv-LV" sz="1200" kern="1200" dirty="0">
                <a:solidFill>
                  <a:schemeClr val="tx1"/>
                </a:solidFill>
                <a:effectLst/>
                <a:latin typeface="+mn-lt"/>
                <a:ea typeface="+mn-ea"/>
                <a:cs typeface="+mn-cs"/>
              </a:rPr>
              <a:t>2002. gads: </a:t>
            </a:r>
            <a:r>
              <a:rPr lang="lv-LV" sz="1200" b="1" kern="1200" dirty="0">
                <a:solidFill>
                  <a:schemeClr val="tx1"/>
                </a:solidFill>
                <a:effectLst/>
                <a:latin typeface="+mn-lt"/>
                <a:ea typeface="+mn-ea"/>
                <a:cs typeface="+mn-cs"/>
              </a:rPr>
              <a:t>eiro</a:t>
            </a:r>
            <a:r>
              <a:rPr lang="lv-LV" sz="1200" kern="1200" dirty="0">
                <a:solidFill>
                  <a:schemeClr val="tx1"/>
                </a:solidFill>
                <a:effectLst/>
                <a:latin typeface="+mn-lt"/>
                <a:ea typeface="+mn-ea"/>
                <a:cs typeface="+mn-cs"/>
              </a:rPr>
              <a:t> kļuva par </a:t>
            </a:r>
            <a:r>
              <a:rPr lang="lv-LV" sz="1200" b="1" kern="1200" dirty="0">
                <a:solidFill>
                  <a:schemeClr val="tx1"/>
                </a:solidFill>
                <a:effectLst/>
                <a:latin typeface="+mn-lt"/>
                <a:ea typeface="+mn-ea"/>
                <a:cs typeface="+mn-cs"/>
              </a:rPr>
              <a:t>likumīgu</a:t>
            </a:r>
            <a:r>
              <a:rPr lang="lv-LV" sz="1200" kern="1200" dirty="0">
                <a:solidFill>
                  <a:schemeClr val="tx1"/>
                </a:solidFill>
                <a:effectLst/>
                <a:latin typeface="+mn-lt"/>
                <a:ea typeface="+mn-ea"/>
                <a:cs typeface="+mn-cs"/>
              </a:rPr>
              <a:t> maksāšanas līdzekli 12 ES valstīs.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lv-LV" sz="1200" kern="1200" dirty="0">
                <a:solidFill>
                  <a:schemeClr val="tx1"/>
                </a:solidFill>
                <a:effectLst/>
                <a:latin typeface="+mn-lt"/>
                <a:ea typeface="+mn-ea"/>
                <a:cs typeface="+mn-cs"/>
              </a:rPr>
              <a:t>2004. gads: </a:t>
            </a:r>
            <a:r>
              <a:rPr lang="lv-LV" sz="1200" b="1" kern="1200" dirty="0">
                <a:solidFill>
                  <a:schemeClr val="tx1"/>
                </a:solidFill>
                <a:effectLst/>
                <a:latin typeface="+mn-lt"/>
                <a:ea typeface="+mn-ea"/>
                <a:cs typeface="+mn-cs"/>
              </a:rPr>
              <a:t>visvērienīgākā Eiropas Savienības paplašināšanās</a:t>
            </a:r>
            <a:r>
              <a:rPr lang="lv-LV" sz="1200" kern="1200" dirty="0">
                <a:solidFill>
                  <a:schemeClr val="tx1"/>
                </a:solidFill>
                <a:effectLst/>
                <a:latin typeface="+mn-lt"/>
                <a:ea typeface="+mn-ea"/>
                <a:cs typeface="+mn-cs"/>
              </a:rPr>
              <a:t> gan platības, gan valstu un iedzīvotāju skaita ziņā. ES pievienojās desmit jaunas valstis: Čehija, Igaunija, Kipra, Latvija, Lietuva, Malta, Polija, Slovākija, Slovēnija un Ungārija. Pēc šīs paplašināšanās kārtas Eiropa, ko pirms 50 gadiem sašķēla aukstais karš un dzelzs priekškars, atkal kļuva par vienotu veselumu.</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lv-LV" sz="1200" kern="1200" dirty="0">
                <a:solidFill>
                  <a:schemeClr val="tx1"/>
                </a:solidFill>
                <a:effectLst/>
                <a:latin typeface="+mn-lt"/>
                <a:ea typeface="+mn-ea"/>
                <a:cs typeface="+mn-cs"/>
              </a:rPr>
              <a:t>2007. gads: ar </a:t>
            </a:r>
            <a:r>
              <a:rPr lang="lv-LV" sz="1200" b="1" kern="1200" dirty="0">
                <a:solidFill>
                  <a:schemeClr val="tx1"/>
                </a:solidFill>
                <a:effectLst/>
                <a:latin typeface="+mn-lt"/>
                <a:ea typeface="+mn-ea"/>
                <a:cs typeface="+mn-cs"/>
              </a:rPr>
              <a:t>Lisabonas līgumu</a:t>
            </a:r>
            <a:r>
              <a:rPr lang="lv-LV" sz="1200" kern="1200" dirty="0">
                <a:solidFill>
                  <a:schemeClr val="tx1"/>
                </a:solidFill>
                <a:effectLst/>
                <a:latin typeface="+mn-lt"/>
                <a:ea typeface="+mn-ea"/>
                <a:cs typeface="+mn-cs"/>
              </a:rPr>
              <a:t> tika ieviesta jauna struktūra, kas stiprina ES pozīcijas pasaulē un piešķir lielāku teikšanu pilsoņiem un valstu valdībām.</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lv-LV" sz="1200" kern="1200" dirty="0">
                <a:solidFill>
                  <a:schemeClr val="tx1"/>
                </a:solidFill>
                <a:effectLst/>
                <a:latin typeface="+mn-lt"/>
                <a:ea typeface="+mn-ea"/>
                <a:cs typeface="+mn-cs"/>
              </a:rPr>
              <a:t>2020. gads: </a:t>
            </a:r>
            <a:r>
              <a:rPr lang="lv-LV" sz="1200" b="1" i="1" kern="1200" dirty="0" err="1">
                <a:solidFill>
                  <a:schemeClr val="tx1"/>
                </a:solidFill>
                <a:effectLst/>
                <a:latin typeface="+mn-lt"/>
                <a:ea typeface="+mn-ea"/>
                <a:cs typeface="+mn-cs"/>
              </a:rPr>
              <a:t>NextGenerationEU</a:t>
            </a:r>
            <a:r>
              <a:rPr lang="lv-LV" sz="1200" kern="1200" dirty="0">
                <a:solidFill>
                  <a:schemeClr val="tx1"/>
                </a:solidFill>
                <a:effectLst/>
                <a:latin typeface="+mn-lt"/>
                <a:ea typeface="+mn-ea"/>
                <a:cs typeface="+mn-cs"/>
              </a:rPr>
              <a:t> ir ekonomikas atveseļošanas programma, ko pieņēma, lai palīdzētu ES valstīm pārvarēt Covid-19 pandēmijas sekas. </a:t>
            </a:r>
            <a:r>
              <a:rPr lang="lv-LV" sz="1200" i="1" kern="1200" dirty="0" err="1">
                <a:solidFill>
                  <a:schemeClr val="tx1"/>
                </a:solidFill>
                <a:effectLst/>
                <a:latin typeface="+mn-lt"/>
                <a:ea typeface="+mn-ea"/>
                <a:cs typeface="+mn-cs"/>
              </a:rPr>
              <a:t>NextGenerationEU</a:t>
            </a:r>
            <a:r>
              <a:rPr lang="lv-LV" sz="1200" kern="1200" dirty="0">
                <a:solidFill>
                  <a:schemeClr val="tx1"/>
                </a:solidFill>
                <a:effectLst/>
                <a:latin typeface="+mn-lt"/>
                <a:ea typeface="+mn-ea"/>
                <a:cs typeface="+mn-cs"/>
              </a:rPr>
              <a:t> mērķis ir stiprināt Eiropu, atbalstīt pārmaiņas ES ekonomikā un sabiedrībā un veidot tādu Eiropu, kādā vēlamies dzīvot.</a:t>
            </a:r>
            <a:endParaRPr lang="en-US"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E798FA88-871F-5C48-9EBC-B5098FA55A7A}" type="slidenum">
              <a:rPr lang="fr-FR" smtClean="0"/>
              <a:t>16</a:t>
            </a:fld>
            <a:endParaRPr lang="fr-FR"/>
          </a:p>
        </p:txBody>
      </p:sp>
    </p:spTree>
    <p:extLst>
      <p:ext uri="{BB962C8B-B14F-4D97-AF65-F5344CB8AC3E}">
        <p14:creationId xmlns:p14="http://schemas.microsoft.com/office/powerpoint/2010/main" val="33995460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sz="1200" kern="1200" dirty="0">
                <a:solidFill>
                  <a:schemeClr val="tx1"/>
                </a:solidFill>
                <a:effectLst/>
                <a:latin typeface="+mn-lt"/>
                <a:ea typeface="+mn-ea"/>
                <a:cs typeface="+mn-cs"/>
              </a:rPr>
              <a:t>Gadu gaitā Eiropas projektam pievienojās aizvien vairāk valstu.</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98FA88-871F-5C48-9EBC-B5098FA55A7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134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sz="1200" b="1" kern="1200" dirty="0">
                <a:solidFill>
                  <a:schemeClr val="tx1"/>
                </a:solidFill>
                <a:effectLst/>
                <a:latin typeface="+mn-lt"/>
                <a:ea typeface="+mn-ea"/>
                <a:cs typeface="+mn-cs"/>
              </a:rPr>
              <a:t>Šengenas zonu</a:t>
            </a:r>
            <a:r>
              <a:rPr lang="lv-LV" sz="1200" kern="1200" dirty="0">
                <a:solidFill>
                  <a:schemeClr val="tx1"/>
                </a:solidFill>
                <a:effectLst/>
                <a:latin typeface="+mn-lt"/>
                <a:ea typeface="+mn-ea"/>
                <a:cs typeface="+mn-cs"/>
              </a:rPr>
              <a:t> izveidoja 1995. gadā; tas nozīmē, ka ES valstis ir atcēlušas robežkontroli uz savstarpējām robežām.</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lv-LV" sz="1200" kern="1200" dirty="0">
                <a:solidFill>
                  <a:schemeClr val="tx1"/>
                </a:solidFill>
                <a:effectLst/>
                <a:latin typeface="+mn-lt"/>
                <a:ea typeface="+mn-ea"/>
                <a:cs typeface="+mn-cs"/>
              </a:rPr>
              <a:t>Šajā zonā ES pilsoņi var brīvi pārvietoties. Šengenas zona apvieno 22 ES valstis (Austriju, Beļģiju, Čehiju, Dāniju, Franciju, Grieķiju, </a:t>
            </a:r>
            <a:r>
              <a:rPr lang="fr-BE" sz="1200" b="0" dirty="0" err="1">
                <a:solidFill>
                  <a:prstClr val="black"/>
                </a:solidFill>
              </a:rPr>
              <a:t>Horvātija</a:t>
            </a:r>
            <a:r>
              <a:rPr lang="fr-BE" sz="1200" b="0" dirty="0">
                <a:solidFill>
                  <a:prstClr val="black"/>
                </a:solidFill>
              </a:rPr>
              <a:t>, </a:t>
            </a:r>
            <a:r>
              <a:rPr lang="lv-LV" sz="1200" kern="1200" dirty="0">
                <a:solidFill>
                  <a:schemeClr val="tx1"/>
                </a:solidFill>
                <a:effectLst/>
                <a:latin typeface="+mn-lt"/>
                <a:ea typeface="+mn-ea"/>
                <a:cs typeface="+mn-cs"/>
              </a:rPr>
              <a:t>Igauniju, Itāliju, Latviju, Lietuvu, Luksemburgu, Maltu, Nīderlandi, Poliju, Portugāli, Slovākiju, Slovēniju, Somiju, Spāniju, Ungāriju, Vāciju un Zviedriju) un četras valstis, kas neietilpst Eiropas Savienībā (Islandi, Lihtenšteinu, Norvēģiju un Šveici).</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18</a:t>
            </a:fld>
            <a:endParaRPr lang="fr-FR"/>
          </a:p>
        </p:txBody>
      </p:sp>
    </p:spTree>
    <p:extLst>
      <p:ext uri="{BB962C8B-B14F-4D97-AF65-F5344CB8AC3E}">
        <p14:creationId xmlns:p14="http://schemas.microsoft.com/office/powerpoint/2010/main" val="28049829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sz="1200" kern="1200" dirty="0">
                <a:solidFill>
                  <a:schemeClr val="tx1"/>
                </a:solidFill>
                <a:effectLst/>
                <a:latin typeface="+mn-lt"/>
                <a:ea typeface="+mn-ea"/>
                <a:cs typeface="+mn-cs"/>
              </a:rPr>
              <a:t>Eiro aizstāja agrākās valstu valūtas, un tagad no 27 ES valstīm to par oficiālo valūtu lieto </a:t>
            </a:r>
            <a:r>
              <a:rPr lang="fr-BE" sz="1200" b="1" kern="1200" dirty="0">
                <a:solidFill>
                  <a:schemeClr val="tx1"/>
                </a:solidFill>
                <a:effectLst/>
                <a:latin typeface="+mn-lt"/>
                <a:ea typeface="+mn-ea"/>
                <a:cs typeface="+mn-cs"/>
              </a:rPr>
              <a:t>20</a:t>
            </a:r>
            <a:r>
              <a:rPr lang="lv-LV" sz="1200" b="1" kern="1200" dirty="0">
                <a:solidFill>
                  <a:schemeClr val="tx1"/>
                </a:solidFill>
                <a:effectLst/>
                <a:latin typeface="+mn-lt"/>
                <a:ea typeface="+mn-ea"/>
                <a:cs typeface="+mn-cs"/>
              </a:rPr>
              <a:t> valstis</a:t>
            </a:r>
            <a:r>
              <a:rPr lang="lv-LV" sz="1200" kern="1200" dirty="0">
                <a:solidFill>
                  <a:schemeClr val="tx1"/>
                </a:solidFill>
                <a:effectLst/>
                <a:latin typeface="+mn-lt"/>
                <a:ea typeface="+mn-ea"/>
                <a:cs typeface="+mn-cs"/>
              </a:rPr>
              <a:t>: Austrija, Beļģija,</a:t>
            </a:r>
            <a:r>
              <a:rPr lang="fr-BE" sz="1200" b="0" dirty="0">
                <a:solidFill>
                  <a:prstClr val="black"/>
                </a:solidFill>
              </a:rPr>
              <a:t> </a:t>
            </a:r>
            <a:r>
              <a:rPr lang="fr-BE" sz="1200" b="0" dirty="0" err="1">
                <a:solidFill>
                  <a:prstClr val="black"/>
                </a:solidFill>
              </a:rPr>
              <a:t>Horvātija</a:t>
            </a:r>
            <a:r>
              <a:rPr lang="fr-BE" sz="1200" b="0">
                <a:solidFill>
                  <a:prstClr val="black"/>
                </a:solidFill>
              </a:rPr>
              <a:t>, </a:t>
            </a:r>
            <a:r>
              <a:rPr lang="lv-LV" sz="1200" kern="1200">
                <a:solidFill>
                  <a:schemeClr val="tx1"/>
                </a:solidFill>
                <a:effectLst/>
                <a:latin typeface="+mn-lt"/>
                <a:ea typeface="+mn-ea"/>
                <a:cs typeface="+mn-cs"/>
              </a:rPr>
              <a:t>Francija</a:t>
            </a:r>
            <a:r>
              <a:rPr lang="lv-LV" sz="1200" kern="1200" dirty="0">
                <a:solidFill>
                  <a:schemeClr val="tx1"/>
                </a:solidFill>
                <a:effectLst/>
                <a:latin typeface="+mn-lt"/>
                <a:ea typeface="+mn-ea"/>
                <a:cs typeface="+mn-cs"/>
              </a:rPr>
              <a:t>, Grieķija, Igaunija, Itālija, Īrija, Kipra, Latvija, Lietuva, Luksemburga, Malta, Nīderlande, Portugāle, Slovākija, Slovēnija, Somija, Spānija, Vācija.</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19</a:t>
            </a:fld>
            <a:endParaRPr lang="fr-FR"/>
          </a:p>
        </p:txBody>
      </p:sp>
    </p:spTree>
    <p:extLst>
      <p:ext uri="{BB962C8B-B14F-4D97-AF65-F5344CB8AC3E}">
        <p14:creationId xmlns:p14="http://schemas.microsoft.com/office/powerpoint/2010/main" val="38388195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a:p>
        </p:txBody>
      </p:sp>
      <p:sp>
        <p:nvSpPr>
          <p:cNvPr id="4" name="Slide Number Placeholder 3"/>
          <p:cNvSpPr>
            <a:spLocks noGrp="1"/>
          </p:cNvSpPr>
          <p:nvPr>
            <p:ph type="sldNum" sz="quarter" idx="10"/>
          </p:nvPr>
        </p:nvSpPr>
        <p:spPr/>
        <p:txBody>
          <a:bodyPr/>
          <a:lstStyle/>
          <a:p>
            <a:fld id="{E798FA88-871F-5C48-9EBC-B5098FA55A7A}" type="slidenum">
              <a:rPr lang="fr-FR" smtClean="0"/>
              <a:t>2</a:t>
            </a:fld>
            <a:endParaRPr lang="fr-FR"/>
          </a:p>
        </p:txBody>
      </p:sp>
    </p:spTree>
    <p:extLst>
      <p:ext uri="{BB962C8B-B14F-4D97-AF65-F5344CB8AC3E}">
        <p14:creationId xmlns:p14="http://schemas.microsoft.com/office/powerpoint/2010/main" val="29613741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lv-LV" sz="1200" b="1" kern="1200" dirty="0">
                <a:solidFill>
                  <a:schemeClr val="tx1"/>
                </a:solidFill>
                <a:effectLst/>
                <a:latin typeface="+mn-lt"/>
                <a:ea typeface="+mn-ea"/>
                <a:cs typeface="+mn-cs"/>
              </a:rPr>
              <a:t>Shēma “Garantija jauniešiem”</a:t>
            </a:r>
            <a:r>
              <a:rPr lang="lv-LV" sz="1200" kern="1200" dirty="0">
                <a:solidFill>
                  <a:schemeClr val="tx1"/>
                </a:solidFill>
                <a:effectLst/>
                <a:latin typeface="+mn-lt"/>
                <a:ea typeface="+mn-ea"/>
                <a:cs typeface="+mn-cs"/>
              </a:rPr>
              <a:t> ir izstrādāta ar mērķi palīdzēt jauniešiem turpināt mācības un uzlabot viņu iespējas atrast darbu, nodrošinot darba tirgū pieprasītu prasmju apguvi.</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lv-LV" sz="1200" b="1" i="1" kern="1200" dirty="0">
                <a:solidFill>
                  <a:schemeClr val="tx1"/>
                </a:solidFill>
                <a:effectLst/>
                <a:latin typeface="+mn-lt"/>
                <a:ea typeface="+mn-ea"/>
                <a:cs typeface="+mn-cs"/>
              </a:rPr>
              <a:t>EURES</a:t>
            </a:r>
            <a:r>
              <a:rPr lang="lv-LV" sz="1200" b="1" kern="1200" dirty="0">
                <a:solidFill>
                  <a:schemeClr val="tx1"/>
                </a:solidFill>
                <a:effectLst/>
                <a:latin typeface="+mn-lt"/>
                <a:ea typeface="+mn-ea"/>
                <a:cs typeface="+mn-cs"/>
              </a:rPr>
              <a:t> darba mobilitātes portāls</a:t>
            </a:r>
            <a:r>
              <a:rPr lang="lv-LV" sz="1200" kern="1200" dirty="0">
                <a:solidFill>
                  <a:schemeClr val="tx1"/>
                </a:solidFill>
                <a:effectLst/>
                <a:latin typeface="+mn-lt"/>
                <a:ea typeface="+mn-ea"/>
                <a:cs typeface="+mn-cs"/>
              </a:rPr>
              <a:t> palīdz jauniešiem atrast darbu, stažiera vai mācekļa vietu citā ES valstī. To izmanto arī darba devēji, kas meklē potenciālos darbiniekus citās ES valstīs.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lv-LV" sz="1200" b="1" i="1" kern="1200" dirty="0" err="1">
                <a:solidFill>
                  <a:schemeClr val="tx1"/>
                </a:solidFill>
                <a:effectLst/>
                <a:latin typeface="+mn-lt"/>
                <a:ea typeface="+mn-ea"/>
                <a:cs typeface="+mn-cs"/>
              </a:rPr>
              <a:t>Erasmus</a:t>
            </a:r>
            <a:r>
              <a:rPr lang="lv-LV" sz="1200" b="1" i="1" kern="1200" dirty="0">
                <a:solidFill>
                  <a:schemeClr val="tx1"/>
                </a:solidFill>
                <a:effectLst/>
                <a:latin typeface="+mn-lt"/>
                <a:ea typeface="+mn-ea"/>
                <a:cs typeface="+mn-cs"/>
              </a:rPr>
              <a:t>+</a:t>
            </a:r>
            <a:r>
              <a:rPr lang="lv-LV" sz="1200" b="1" kern="1200" dirty="0">
                <a:solidFill>
                  <a:schemeClr val="tx1"/>
                </a:solidFill>
                <a:effectLst/>
                <a:latin typeface="+mn-lt"/>
                <a:ea typeface="+mn-ea"/>
                <a:cs typeface="+mn-cs"/>
              </a:rPr>
              <a:t> programmā</a:t>
            </a:r>
            <a:r>
              <a:rPr lang="lv-LV" sz="1200" kern="1200" dirty="0">
                <a:solidFill>
                  <a:schemeClr val="tx1"/>
                </a:solidFill>
                <a:effectLst/>
                <a:latin typeface="+mn-lt"/>
                <a:ea typeface="+mn-ea"/>
                <a:cs typeface="+mn-cs"/>
              </a:rPr>
              <a:t> var piedalīties gan pusaudži, gan pieaugušie no ES valstīm un valstīm ārpus ES, lai mācītos, stažētos vai piedalītos jauniešu apmaiņas programmās kādā no 33 valstīm Eiropā un ārpus tās.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lv-LV" sz="1200" kern="1200" dirty="0">
                <a:solidFill>
                  <a:schemeClr val="tx1"/>
                </a:solidFill>
                <a:effectLst/>
                <a:latin typeface="+mn-lt"/>
                <a:ea typeface="+mn-ea"/>
                <a:cs typeface="+mn-cs"/>
              </a:rPr>
              <a:t>Pateicoties </a:t>
            </a:r>
            <a:r>
              <a:rPr lang="lv-LV" sz="1200" b="1" kern="1200" dirty="0">
                <a:solidFill>
                  <a:schemeClr val="tx1"/>
                </a:solidFill>
                <a:effectLst/>
                <a:latin typeface="+mn-lt"/>
                <a:ea typeface="+mn-ea"/>
                <a:cs typeface="+mn-cs"/>
              </a:rPr>
              <a:t>Eiropas Solidaritātes korpusam</a:t>
            </a:r>
            <a:r>
              <a:rPr lang="lv-LV" sz="120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jauni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cilvēki</a:t>
            </a:r>
            <a:r>
              <a:rPr lang="lv-LV" sz="1200" kern="1200" dirty="0">
                <a:solidFill>
                  <a:schemeClr val="tx1"/>
                </a:solidFill>
                <a:effectLst/>
                <a:latin typeface="+mn-lt"/>
                <a:ea typeface="+mn-ea"/>
                <a:cs typeface="+mn-cs"/>
              </a:rPr>
              <a:t> var iesaistīties brīvprātīgajā darbā ārvalstīs (vai dzimtenē) sev svarīgā jomā. Tā ir noderīga pieredze, kas ļauj attīstīt prasmes un iemaņas.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lv-LV" sz="1200" kern="1200" dirty="0">
                <a:solidFill>
                  <a:schemeClr val="tx1"/>
                </a:solidFill>
                <a:effectLst/>
                <a:latin typeface="+mn-lt"/>
                <a:ea typeface="+mn-ea"/>
                <a:cs typeface="+mn-cs"/>
              </a:rPr>
              <a:t>Uzzini vairāk šeit: </a:t>
            </a:r>
            <a:r>
              <a:rPr lang="lv-LV" sz="1200" u="sng" kern="1200" dirty="0">
                <a:solidFill>
                  <a:schemeClr val="tx1"/>
                </a:solidFill>
                <a:effectLst/>
                <a:latin typeface="+mn-lt"/>
                <a:ea typeface="+mn-ea"/>
                <a:cs typeface="+mn-cs"/>
                <a:hlinkClick r:id="rId3"/>
              </a:rPr>
              <a:t>Strādāt un mācīties (europa.eu)</a:t>
            </a:r>
            <a:r>
              <a:rPr lang="lv-LV"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22</a:t>
            </a:fld>
            <a:endParaRPr lang="fr-FR"/>
          </a:p>
        </p:txBody>
      </p:sp>
    </p:spTree>
    <p:extLst>
      <p:ext uri="{BB962C8B-B14F-4D97-AF65-F5344CB8AC3E}">
        <p14:creationId xmlns:p14="http://schemas.microsoft.com/office/powerpoint/2010/main" val="27761308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lv-LV" sz="1200" b="1" i="1" kern="1200" dirty="0" err="1">
                <a:solidFill>
                  <a:schemeClr val="tx1"/>
                </a:solidFill>
                <a:effectLst/>
                <a:latin typeface="+mn-lt"/>
                <a:ea typeface="+mn-ea"/>
                <a:cs typeface="+mn-cs"/>
              </a:rPr>
              <a:t>DiscoverEU</a:t>
            </a:r>
            <a:r>
              <a:rPr lang="lv-LV" sz="1200" kern="1200" dirty="0">
                <a:solidFill>
                  <a:schemeClr val="tx1"/>
                </a:solidFill>
                <a:effectLst/>
                <a:latin typeface="+mn-lt"/>
                <a:ea typeface="+mn-ea"/>
                <a:cs typeface="+mn-cs"/>
              </a:rPr>
              <a:t> ir Eiropas Savienības iniciatīva, kas 18 gadus veciem jauniešiem dod iespēju apceļot un iepazīt Eiropu.</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lv-LV" sz="1200" kern="1200" dirty="0">
                <a:solidFill>
                  <a:schemeClr val="tx1"/>
                </a:solidFill>
                <a:effectLst/>
                <a:latin typeface="+mn-lt"/>
                <a:ea typeface="+mn-ea"/>
                <a:cs typeface="+mn-cs"/>
              </a:rPr>
              <a:t>Atrodoties ārzemēs, vari </a:t>
            </a:r>
            <a:r>
              <a:rPr lang="lv-LV" sz="1200" b="1" kern="1200" dirty="0">
                <a:solidFill>
                  <a:schemeClr val="tx1"/>
                </a:solidFill>
                <a:effectLst/>
                <a:latin typeface="+mn-lt"/>
                <a:ea typeface="+mn-ea"/>
                <a:cs typeface="+mn-cs"/>
              </a:rPr>
              <a:t>lietot mobilo telefonu tāpat kā savā valstī</a:t>
            </a:r>
            <a:r>
              <a:rPr lang="lv-LV" sz="1200" kern="1200" dirty="0">
                <a:solidFill>
                  <a:schemeClr val="tx1"/>
                </a:solidFill>
                <a:effectLst/>
                <a:latin typeface="+mn-lt"/>
                <a:ea typeface="+mn-ea"/>
                <a:cs typeface="+mn-cs"/>
              </a:rPr>
              <a:t>, nemaksājot papildu maksu.</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lv-LV" sz="1200" kern="1200" dirty="0">
                <a:solidFill>
                  <a:schemeClr val="tx1"/>
                </a:solidFill>
                <a:effectLst/>
                <a:latin typeface="+mn-lt"/>
                <a:ea typeface="+mn-ea"/>
                <a:cs typeface="+mn-cs"/>
              </a:rPr>
              <a:t>Ja </a:t>
            </a:r>
            <a:r>
              <a:rPr lang="en-US" sz="1200" b="0" i="0" kern="1200" dirty="0" err="1">
                <a:solidFill>
                  <a:schemeClr val="tx1"/>
                </a:solidFill>
                <a:effectLst/>
                <a:latin typeface="+mn-lt"/>
                <a:ea typeface="+mn-ea"/>
                <a:cs typeface="+mn-cs"/>
              </a:rPr>
              <a:t>pārvietojies</a:t>
            </a:r>
            <a:r>
              <a:rPr lang="lv-LV" sz="1200" kern="1200" dirty="0">
                <a:solidFill>
                  <a:schemeClr val="tx1"/>
                </a:solidFill>
                <a:effectLst/>
                <a:latin typeface="+mn-lt"/>
                <a:ea typeface="+mn-ea"/>
                <a:cs typeface="+mn-cs"/>
              </a:rPr>
              <a:t> ar lidmašīnu, autobusu, vilcienu vai kuģi, bet tavs reiss tiek atcelts, tu saņemsi kompensāciju, jo tevi pilnā mērā aizsargā </a:t>
            </a:r>
            <a:r>
              <a:rPr lang="lv-LV" sz="1200" b="1" kern="1200" dirty="0">
                <a:solidFill>
                  <a:schemeClr val="tx1"/>
                </a:solidFill>
                <a:effectLst/>
                <a:latin typeface="+mn-lt"/>
                <a:ea typeface="+mn-ea"/>
                <a:cs typeface="+mn-cs"/>
              </a:rPr>
              <a:t>pasažieru tiesības</a:t>
            </a:r>
            <a:r>
              <a:rPr lang="lv-LV"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lv-LV" sz="1200" kern="1200" dirty="0">
                <a:solidFill>
                  <a:schemeClr val="tx1"/>
                </a:solidFill>
                <a:effectLst/>
                <a:latin typeface="+mn-lt"/>
                <a:ea typeface="+mn-ea"/>
                <a:cs typeface="+mn-cs"/>
              </a:rPr>
              <a:t>Ar </a:t>
            </a:r>
            <a:r>
              <a:rPr lang="lv-LV" sz="1200" b="1" kern="1200" dirty="0">
                <a:solidFill>
                  <a:schemeClr val="tx1"/>
                </a:solidFill>
                <a:effectLst/>
                <a:latin typeface="+mn-lt"/>
                <a:ea typeface="+mn-ea"/>
                <a:cs typeface="+mn-cs"/>
              </a:rPr>
              <a:t>Eiropas veselības apdrošināšanas karti</a:t>
            </a:r>
            <a:r>
              <a:rPr lang="lv-LV" sz="1200" kern="1200" dirty="0">
                <a:solidFill>
                  <a:schemeClr val="tx1"/>
                </a:solidFill>
                <a:effectLst/>
                <a:latin typeface="+mn-lt"/>
                <a:ea typeface="+mn-ea"/>
                <a:cs typeface="+mn-cs"/>
              </a:rPr>
              <a:t> slimības gadījumā varēsi saņemt veselības aprūpi jebkurā ES valstī.</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lv-LV" sz="1200" b="1" kern="1200" dirty="0">
                <a:solidFill>
                  <a:schemeClr val="tx1"/>
                </a:solidFill>
                <a:effectLst/>
                <a:latin typeface="+mn-lt"/>
                <a:ea typeface="+mn-ea"/>
                <a:cs typeface="+mn-cs"/>
              </a:rPr>
              <a:t>Digitālajiem abonementiem var piekļūt visā ES teritorijā</a:t>
            </a:r>
            <a:r>
              <a:rPr lang="lv-LV" sz="1200" kern="1200" dirty="0">
                <a:solidFill>
                  <a:schemeClr val="tx1"/>
                </a:solidFill>
                <a:effectLst/>
                <a:latin typeface="+mn-lt"/>
                <a:ea typeface="+mn-ea"/>
                <a:cs typeface="+mn-cs"/>
              </a:rPr>
              <a:t>, tāpēc mīļākos seriālus varēsi skatīties arī ceļojuma laikā.</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23</a:t>
            </a:fld>
            <a:endParaRPr lang="fr-FR"/>
          </a:p>
        </p:txBody>
      </p:sp>
    </p:spTree>
    <p:extLst>
      <p:ext uri="{BB962C8B-B14F-4D97-AF65-F5344CB8AC3E}">
        <p14:creationId xmlns:p14="http://schemas.microsoft.com/office/powerpoint/2010/main" val="26767792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lv-LV" sz="1200" b="1" kern="1200" dirty="0">
                <a:solidFill>
                  <a:schemeClr val="tx1"/>
                </a:solidFill>
                <a:effectLst/>
                <a:latin typeface="+mn-lt"/>
                <a:ea typeface="+mn-ea"/>
                <a:cs typeface="+mn-cs"/>
              </a:rPr>
              <a:t>Līdzdalība. </a:t>
            </a:r>
            <a:r>
              <a:rPr lang="lv-LV" sz="1200" kern="1200" dirty="0">
                <a:solidFill>
                  <a:schemeClr val="tx1"/>
                </a:solidFill>
                <a:effectLst/>
                <a:latin typeface="+mn-lt"/>
                <a:ea typeface="+mn-ea"/>
                <a:cs typeface="+mn-cs"/>
              </a:rPr>
              <a:t>Tu vari palīdzēt veidot Eiropu, piemēram, šādi:</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lv-LV" sz="1200" kern="1200" dirty="0">
                <a:solidFill>
                  <a:schemeClr val="tx1"/>
                </a:solidFill>
                <a:effectLst/>
                <a:latin typeface="+mn-lt"/>
                <a:ea typeface="+mn-ea"/>
                <a:cs typeface="+mn-cs"/>
              </a:rPr>
              <a:t>balsot Eiropas Parlamenta vēlēšanās;</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lv-LV" sz="1200" kern="1200" dirty="0">
                <a:solidFill>
                  <a:schemeClr val="tx1"/>
                </a:solidFill>
                <a:effectLst/>
                <a:latin typeface="+mn-lt"/>
                <a:ea typeface="+mn-ea"/>
                <a:cs typeface="+mn-cs"/>
              </a:rPr>
              <a:t>sākt vai atbalstīt kādu </a:t>
            </a:r>
            <a:r>
              <a:rPr lang="lv-LV" sz="1200" b="1" kern="1200" dirty="0">
                <a:solidFill>
                  <a:schemeClr val="tx1"/>
                </a:solidFill>
                <a:effectLst/>
                <a:latin typeface="+mn-lt"/>
                <a:ea typeface="+mn-ea"/>
                <a:cs typeface="+mn-cs"/>
              </a:rPr>
              <a:t>Eiropas pilsoņu iniciatīvu</a:t>
            </a:r>
            <a:r>
              <a:rPr lang="lv-LV" sz="1200" kern="1200" dirty="0">
                <a:solidFill>
                  <a:schemeClr val="tx1"/>
                </a:solidFill>
                <a:effectLst/>
                <a:latin typeface="+mn-lt"/>
                <a:ea typeface="+mn-ea"/>
                <a:cs typeface="+mn-cs"/>
              </a:rPr>
              <a:t>, kas aicina ES ierosināt tiesību aktus par konkrētu jautājumu, kurš ietilpst ES atbildības jomā;</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lv-LV" sz="1200" kern="1200" dirty="0">
                <a:solidFill>
                  <a:schemeClr val="tx1"/>
                </a:solidFill>
                <a:effectLst/>
                <a:latin typeface="+mn-lt"/>
                <a:ea typeface="+mn-ea"/>
                <a:cs typeface="+mn-cs"/>
              </a:rPr>
              <a:t>iesaistīties </a:t>
            </a:r>
            <a:r>
              <a:rPr lang="lv-LV" sz="1200" b="1" kern="1200" dirty="0">
                <a:solidFill>
                  <a:schemeClr val="tx1"/>
                </a:solidFill>
                <a:effectLst/>
                <a:latin typeface="+mn-lt"/>
                <a:ea typeface="+mn-ea"/>
                <a:cs typeface="+mn-cs"/>
              </a:rPr>
              <a:t>pilsoņu dialogos</a:t>
            </a:r>
            <a:r>
              <a:rPr lang="lv-LV" sz="1200" kern="1200" dirty="0">
                <a:solidFill>
                  <a:schemeClr val="tx1"/>
                </a:solidFill>
                <a:effectLst/>
                <a:latin typeface="+mn-lt"/>
                <a:ea typeface="+mn-ea"/>
                <a:cs typeface="+mn-cs"/>
              </a:rPr>
              <a:t>, kuri notiek visā ES un kuros Eiropai aktuālas problēmas var apspriest ar ES pārstāvjiem;</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lv-LV" sz="1200" kern="1200" dirty="0">
                <a:solidFill>
                  <a:schemeClr val="tx1"/>
                </a:solidFill>
                <a:effectLst/>
                <a:latin typeface="+mn-lt"/>
                <a:ea typeface="+mn-ea"/>
                <a:cs typeface="+mn-cs"/>
              </a:rPr>
              <a:t>piedalīties </a:t>
            </a:r>
            <a:r>
              <a:rPr lang="lv-LV" sz="1200" b="1" kern="1200" dirty="0">
                <a:solidFill>
                  <a:schemeClr val="tx1"/>
                </a:solidFill>
                <a:effectLst/>
                <a:latin typeface="+mn-lt"/>
                <a:ea typeface="+mn-ea"/>
                <a:cs typeface="+mn-cs"/>
              </a:rPr>
              <a:t>konferencē par Eiropas nākotni</a:t>
            </a:r>
            <a:r>
              <a:rPr lang="lv-LV" sz="1200" kern="1200" dirty="0">
                <a:solidFill>
                  <a:schemeClr val="tx1"/>
                </a:solidFill>
                <a:effectLst/>
                <a:latin typeface="+mn-lt"/>
                <a:ea typeface="+mn-ea"/>
                <a:cs typeface="+mn-cs"/>
              </a:rPr>
              <a:t>, lai izteiktu savu viedokli un diskutētu par Eiropas problēmām un prioritātēm.</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endParaRPr lang="fr-BE"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lv-LV" sz="1200" b="1" kern="1200" dirty="0">
                <a:solidFill>
                  <a:schemeClr val="tx1"/>
                </a:solidFill>
                <a:effectLst/>
                <a:latin typeface="+mn-lt"/>
                <a:ea typeface="+mn-ea"/>
                <a:cs typeface="+mn-cs"/>
              </a:rPr>
              <a:t>Vides aizsardzība</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lv-LV" sz="1200" kern="1200" dirty="0">
                <a:solidFill>
                  <a:schemeClr val="tx1"/>
                </a:solidFill>
                <a:effectLst/>
                <a:latin typeface="+mn-lt"/>
                <a:ea typeface="+mn-ea"/>
                <a:cs typeface="+mn-cs"/>
              </a:rPr>
              <a:t>Cīņa pret klimata pārmaiņām ir viena no svarīgākajām ES prioritātēm. Visas ES valstis ir vienojušās līdz 2030. gadam spēji samazināt siltumnīcefekta gāzu </a:t>
            </a:r>
            <a:r>
              <a:rPr lang="lv-LV" sz="1200" kern="1200" dirty="0" err="1">
                <a:solidFill>
                  <a:schemeClr val="tx1"/>
                </a:solidFill>
                <a:effectLst/>
                <a:latin typeface="+mn-lt"/>
                <a:ea typeface="+mn-ea"/>
                <a:cs typeface="+mn-cs"/>
              </a:rPr>
              <a:t>izmešus</a:t>
            </a:r>
            <a:r>
              <a:rPr lang="lv-LV" sz="1200" kern="1200" dirty="0">
                <a:solidFill>
                  <a:schemeClr val="tx1"/>
                </a:solidFill>
                <a:effectLst/>
                <a:latin typeface="+mn-lt"/>
                <a:ea typeface="+mn-ea"/>
                <a:cs typeface="+mn-cs"/>
              </a:rPr>
              <a:t> un enerģijas patēriņu, kā arī paplašināt </a:t>
            </a:r>
            <a:r>
              <a:rPr lang="lv-LV" sz="1200" kern="1200" dirty="0" err="1">
                <a:solidFill>
                  <a:schemeClr val="tx1"/>
                </a:solidFill>
                <a:effectLst/>
                <a:latin typeface="+mn-lt"/>
                <a:ea typeface="+mn-ea"/>
                <a:cs typeface="+mn-cs"/>
              </a:rPr>
              <a:t>atjaunīgās</a:t>
            </a:r>
            <a:r>
              <a:rPr lang="lv-LV" sz="1200" kern="1200" dirty="0">
                <a:solidFill>
                  <a:schemeClr val="tx1"/>
                </a:solidFill>
                <a:effectLst/>
                <a:latin typeface="+mn-lt"/>
                <a:ea typeface="+mn-ea"/>
                <a:cs typeface="+mn-cs"/>
              </a:rPr>
              <a:t> enerģijas (piem., vēja vai saules enerģijas vai hidroenerģijas) izmantošanu.</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lv-LV" sz="1200" b="1" i="1" kern="1200" dirty="0" err="1">
                <a:solidFill>
                  <a:schemeClr val="tx1"/>
                </a:solidFill>
                <a:effectLst/>
                <a:latin typeface="+mn-lt"/>
                <a:ea typeface="+mn-ea"/>
                <a:cs typeface="+mn-cs"/>
              </a:rPr>
              <a:t>Natura</a:t>
            </a:r>
            <a:r>
              <a:rPr lang="lv-LV" sz="1200" b="1" i="1" kern="1200" dirty="0">
                <a:solidFill>
                  <a:schemeClr val="tx1"/>
                </a:solidFill>
                <a:effectLst/>
                <a:latin typeface="+mn-lt"/>
                <a:ea typeface="+mn-ea"/>
                <a:cs typeface="+mn-cs"/>
              </a:rPr>
              <a:t> 2000</a:t>
            </a:r>
            <a:r>
              <a:rPr lang="lv-LV" sz="1200" kern="1200" dirty="0">
                <a:solidFill>
                  <a:schemeClr val="tx1"/>
                </a:solidFill>
                <a:effectLst/>
                <a:latin typeface="+mn-lt"/>
                <a:ea typeface="+mn-ea"/>
                <a:cs typeface="+mn-cs"/>
              </a:rPr>
              <a:t> ir aizsargājamo dabas teritoriju tīkls ES. </a:t>
            </a:r>
            <a:r>
              <a:rPr lang="lv-LV" sz="1200" i="1" kern="1200" dirty="0" err="1">
                <a:solidFill>
                  <a:schemeClr val="tx1"/>
                </a:solidFill>
                <a:effectLst/>
                <a:latin typeface="+mn-lt"/>
                <a:ea typeface="+mn-ea"/>
                <a:cs typeface="+mn-cs"/>
              </a:rPr>
              <a:t>Natura</a:t>
            </a:r>
            <a:r>
              <a:rPr lang="lv-LV" sz="1200" i="1" kern="1200" dirty="0">
                <a:solidFill>
                  <a:schemeClr val="tx1"/>
                </a:solidFill>
                <a:effectLst/>
                <a:latin typeface="+mn-lt"/>
                <a:ea typeface="+mn-ea"/>
                <a:cs typeface="+mn-cs"/>
              </a:rPr>
              <a:t> 2000</a:t>
            </a:r>
            <a:r>
              <a:rPr lang="lv-LV" sz="1200" kern="1200" dirty="0">
                <a:solidFill>
                  <a:schemeClr val="tx1"/>
                </a:solidFill>
                <a:effectLst/>
                <a:latin typeface="+mn-lt"/>
                <a:ea typeface="+mn-ea"/>
                <a:cs typeface="+mn-cs"/>
              </a:rPr>
              <a:t> tīkls aizsargā aptuveni 2000 dzīvnieku un augu sugu un 230 dzīvotņu veidus visā ES. Lai uzzinātu vairāk, noklikšķini šeit: </a:t>
            </a:r>
            <a:r>
              <a:rPr lang="lv-LV" sz="1200" u="sng" kern="1200" dirty="0">
                <a:solidFill>
                  <a:schemeClr val="tx1"/>
                </a:solidFill>
                <a:effectLst/>
                <a:latin typeface="+mn-lt"/>
                <a:ea typeface="+mn-ea"/>
                <a:cs typeface="+mn-cs"/>
                <a:hlinkClick r:id="rId3"/>
              </a:rPr>
              <a:t>https://europa.eu/!vC49dj</a:t>
            </a:r>
            <a:r>
              <a:rPr lang="lv-LV"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lv-LV" sz="1200" b="1" kern="1200" dirty="0">
                <a:solidFill>
                  <a:schemeClr val="tx1"/>
                </a:solidFill>
                <a:effectLst/>
                <a:latin typeface="+mn-lt"/>
                <a:ea typeface="+mn-ea"/>
                <a:cs typeface="+mn-cs"/>
              </a:rPr>
              <a:t>ES programma </a:t>
            </a:r>
            <a:r>
              <a:rPr lang="lv-LV" sz="1200" b="1" i="1" kern="1200" dirty="0">
                <a:solidFill>
                  <a:schemeClr val="tx1"/>
                </a:solidFill>
                <a:effectLst/>
                <a:latin typeface="+mn-lt"/>
                <a:ea typeface="+mn-ea"/>
                <a:cs typeface="+mn-cs"/>
              </a:rPr>
              <a:t>LIFE</a:t>
            </a:r>
            <a:r>
              <a:rPr lang="lv-LV" sz="1200" kern="1200" dirty="0">
                <a:solidFill>
                  <a:schemeClr val="tx1"/>
                </a:solidFill>
                <a:effectLst/>
                <a:latin typeface="+mn-lt"/>
                <a:ea typeface="+mn-ea"/>
                <a:cs typeface="+mn-cs"/>
              </a:rPr>
              <a:t> finansē projektus, kuru mērķis ir aizsargāt vidi un cīnīties pret klimata pārmaiņām. Lai uzzinātu, kādus projektus īsteno tavā valstī, noklikšķini šeit: </a:t>
            </a:r>
            <a:r>
              <a:rPr lang="lv-LV" sz="1200" u="sng" kern="1200" dirty="0">
                <a:solidFill>
                  <a:schemeClr val="tx1"/>
                </a:solidFill>
                <a:effectLst/>
                <a:latin typeface="+mn-lt"/>
                <a:ea typeface="+mn-ea"/>
                <a:cs typeface="+mn-cs"/>
                <a:hlinkClick r:id="rId4"/>
              </a:rPr>
              <a:t>https://cinea.ec.europa.eu/life/life-european-countries_en</a:t>
            </a:r>
            <a:r>
              <a:rPr lang="lv-LV"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0" indent="0">
              <a:buFont typeface="Arial" panose="020B0604020202020204" pitchFamily="34" charset="0"/>
              <a:buNone/>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lv-LV" sz="1200" b="1" kern="1200" dirty="0">
                <a:solidFill>
                  <a:schemeClr val="tx1"/>
                </a:solidFill>
                <a:effectLst/>
                <a:latin typeface="+mn-lt"/>
                <a:ea typeface="+mn-ea"/>
                <a:cs typeface="+mn-cs"/>
              </a:rPr>
              <a:t>Patērētāju tiesības un drošība</a:t>
            </a:r>
            <a:r>
              <a:rPr lang="lv-LV" sz="1200" kern="1200" dirty="0">
                <a:solidFill>
                  <a:schemeClr val="tx1"/>
                </a:solidFill>
                <a:effectLst/>
                <a:latin typeface="+mn-lt"/>
                <a:ea typeface="+mn-ea"/>
                <a:cs typeface="+mn-cs"/>
              </a:rPr>
              <a:t>. Lai Eiropas Savienībā varētu tirgot tādus produktus kā pārtika, rotaļlietas un kosmētika, tiem ir jāatbilst stingrām </a:t>
            </a:r>
            <a:r>
              <a:rPr lang="lv-LV" sz="1200" b="1" kern="1200" dirty="0">
                <a:solidFill>
                  <a:schemeClr val="tx1"/>
                </a:solidFill>
                <a:effectLst/>
                <a:latin typeface="+mn-lt"/>
                <a:ea typeface="+mn-ea"/>
                <a:cs typeface="+mn-cs"/>
              </a:rPr>
              <a:t>nekaitīguma prasībām</a:t>
            </a:r>
            <a:r>
              <a:rPr lang="lv-LV" sz="1200" kern="1200" dirty="0">
                <a:solidFill>
                  <a:schemeClr val="tx1"/>
                </a:solidFill>
                <a:effectLst/>
                <a:latin typeface="+mn-lt"/>
                <a:ea typeface="+mn-ea"/>
                <a:cs typeface="+mn-cs"/>
              </a:rPr>
              <a:t>. ES tiesību aktos ir arī noteikts, ka patēriņa precēm ir </a:t>
            </a:r>
            <a:r>
              <a:rPr lang="lv-LV" sz="1200" b="1" kern="1200" dirty="0">
                <a:solidFill>
                  <a:schemeClr val="tx1"/>
                </a:solidFill>
                <a:effectLst/>
                <a:latin typeface="+mn-lt"/>
                <a:ea typeface="+mn-ea"/>
                <a:cs typeface="+mn-cs"/>
              </a:rPr>
              <a:t>vismaz 2 gadu garantija</a:t>
            </a:r>
            <a:r>
              <a:rPr lang="lv-LV" sz="1200" kern="1200" dirty="0">
                <a:solidFill>
                  <a:schemeClr val="tx1"/>
                </a:solidFill>
                <a:effectLst/>
                <a:latin typeface="+mn-lt"/>
                <a:ea typeface="+mn-ea"/>
                <a:cs typeface="+mn-cs"/>
              </a:rPr>
              <a:t> un ka gadījumā, ja pircējs pārdomā, iegādātās preces var atdot atpakaļ </a:t>
            </a:r>
            <a:r>
              <a:rPr lang="lv-LV" sz="1200" b="1" kern="1200" dirty="0">
                <a:solidFill>
                  <a:schemeClr val="tx1"/>
                </a:solidFill>
                <a:effectLst/>
                <a:latin typeface="+mn-lt"/>
                <a:ea typeface="+mn-ea"/>
                <a:cs typeface="+mn-cs"/>
              </a:rPr>
              <a:t>14 dienās</a:t>
            </a:r>
            <a:r>
              <a:rPr lang="lv-LV" sz="1200" kern="1200" dirty="0">
                <a:solidFill>
                  <a:schemeClr val="tx1"/>
                </a:solidFill>
                <a:effectLst/>
                <a:latin typeface="+mn-lt"/>
                <a:ea typeface="+mn-ea"/>
                <a:cs typeface="+mn-cs"/>
              </a:rPr>
              <a:t>.</a:t>
            </a:r>
            <a:r>
              <a:rPr lang="fr-BE" sz="1200" kern="1200" baseline="0" dirty="0">
                <a:solidFill>
                  <a:schemeClr val="tx1"/>
                </a:solidFill>
                <a:effectLst/>
                <a:latin typeface="+mn-lt"/>
                <a:ea typeface="+mn-ea"/>
                <a:cs typeface="+mn-cs"/>
              </a:rPr>
              <a:t> </a:t>
            </a:r>
            <a:r>
              <a:rPr lang="lv-LV" sz="1200" kern="1200" dirty="0">
                <a:solidFill>
                  <a:schemeClr val="tx1"/>
                </a:solidFill>
                <a:effectLst/>
                <a:latin typeface="+mn-lt"/>
                <a:ea typeface="+mn-ea"/>
                <a:cs typeface="+mn-cs"/>
              </a:rPr>
              <a:t>Turklāt patērētāju privātums tiek pastāvīgi aizsargāts, pateicoties tam, ka tiek īstenota </a:t>
            </a:r>
            <a:r>
              <a:rPr lang="lv-LV" sz="1200" b="1" kern="1200" dirty="0">
                <a:solidFill>
                  <a:schemeClr val="tx1"/>
                </a:solidFill>
                <a:effectLst/>
                <a:latin typeface="+mn-lt"/>
                <a:ea typeface="+mn-ea"/>
                <a:cs typeface="+mn-cs"/>
              </a:rPr>
              <a:t>ES Vispārīgā datu aizsardzības regula</a:t>
            </a:r>
            <a:r>
              <a:rPr lang="lv-LV" sz="1200" kern="1200" dirty="0">
                <a:solidFill>
                  <a:schemeClr val="tx1"/>
                </a:solidFill>
                <a:effectLst/>
                <a:latin typeface="+mn-lt"/>
                <a:ea typeface="+mn-ea"/>
                <a:cs typeface="+mn-cs"/>
              </a:rPr>
              <a:t>. ES arī veic pasākumus, lai </a:t>
            </a:r>
            <a:r>
              <a:rPr lang="lv-LV" sz="1200" b="1" kern="1200" dirty="0">
                <a:solidFill>
                  <a:schemeClr val="tx1"/>
                </a:solidFill>
                <a:effectLst/>
                <a:latin typeface="+mn-lt"/>
                <a:ea typeface="+mn-ea"/>
                <a:cs typeface="+mn-cs"/>
              </a:rPr>
              <a:t>novērstu dezinformācijas</a:t>
            </a:r>
            <a:r>
              <a:rPr lang="lv-LV" sz="1200" kern="1200" dirty="0">
                <a:solidFill>
                  <a:schemeClr val="tx1"/>
                </a:solidFill>
                <a:effectLst/>
                <a:latin typeface="+mn-lt"/>
                <a:ea typeface="+mn-ea"/>
                <a:cs typeface="+mn-cs"/>
              </a:rPr>
              <a:t> izplatīšanu.</a:t>
            </a:r>
            <a:endParaRPr lang="fr-BE" sz="1200" kern="1200" dirty="0">
              <a:solidFill>
                <a:schemeClr val="tx1"/>
              </a:solidFill>
              <a:effectLst/>
              <a:latin typeface="+mn-lt"/>
              <a:ea typeface="+mn-ea"/>
              <a:cs typeface="+mn-cs"/>
            </a:endParaRP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lv-LV" sz="1200" b="1" kern="1200" dirty="0">
                <a:solidFill>
                  <a:schemeClr val="tx1"/>
                </a:solidFill>
                <a:effectLst/>
                <a:latin typeface="+mn-lt"/>
                <a:ea typeface="+mn-ea"/>
                <a:cs typeface="+mn-cs"/>
              </a:rPr>
              <a:t>ES finansētie projekti</a:t>
            </a:r>
            <a:r>
              <a:rPr lang="lv-LV" sz="1200" kern="1200" dirty="0">
                <a:solidFill>
                  <a:schemeClr val="tx1"/>
                </a:solidFill>
                <a:effectLst/>
                <a:latin typeface="+mn-lt"/>
                <a:ea typeface="+mn-ea"/>
                <a:cs typeface="+mn-cs"/>
              </a:rPr>
              <a:t>. Eiropas Savienība rūpējas par cilvēkiem arī šādi:</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lv-LV" sz="1200" kern="1200" dirty="0">
                <a:solidFill>
                  <a:schemeClr val="tx1"/>
                </a:solidFill>
                <a:effectLst/>
                <a:latin typeface="+mn-lt"/>
                <a:ea typeface="+mn-ea"/>
                <a:cs typeface="+mn-cs"/>
              </a:rPr>
              <a:t>atbalstot jaunu darba vietu radīšanu;</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lv-LV" sz="1200" kern="1200" dirty="0">
                <a:solidFill>
                  <a:schemeClr val="tx1"/>
                </a:solidFill>
                <a:effectLst/>
                <a:latin typeface="+mn-lt"/>
                <a:ea typeface="+mn-ea"/>
                <a:cs typeface="+mn-cs"/>
              </a:rPr>
              <a:t>būvējot jaunus infrastruktūras objektus;</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lv-LV" sz="1200" kern="1200" dirty="0">
                <a:solidFill>
                  <a:schemeClr val="tx1"/>
                </a:solidFill>
                <a:effectLst/>
                <a:latin typeface="+mn-lt"/>
                <a:ea typeface="+mn-ea"/>
                <a:cs typeface="+mn-cs"/>
              </a:rPr>
              <a:t>finansējot zinātnisko pētniecību;</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lv-LV" sz="1200" kern="1200" dirty="0">
                <a:solidFill>
                  <a:schemeClr val="tx1"/>
                </a:solidFill>
                <a:effectLst/>
                <a:latin typeface="+mn-lt"/>
                <a:ea typeface="+mn-ea"/>
                <a:cs typeface="+mn-cs"/>
              </a:rPr>
              <a:t>modernizējot sabiedriskos pakalpojumus, ko nodrošina, piemēram, skolas un slimnīcas.</a:t>
            </a:r>
            <a:endParaRPr lang="en-US" sz="1200" kern="1200" dirty="0">
              <a:solidFill>
                <a:schemeClr val="tx1"/>
              </a:solidFill>
              <a:effectLst/>
              <a:latin typeface="+mn-lt"/>
              <a:ea typeface="+mn-ea"/>
              <a:cs typeface="+mn-cs"/>
            </a:endParaRPr>
          </a:p>
          <a:p>
            <a:pPr marL="0" indent="0">
              <a:buFont typeface="Arial" panose="020B0604020202020204" pitchFamily="34" charset="0"/>
              <a:buNone/>
            </a:pPr>
            <a:r>
              <a:rPr lang="lv-LV" sz="1200" kern="1200" dirty="0">
                <a:solidFill>
                  <a:schemeClr val="tx1"/>
                </a:solidFill>
                <a:effectLst/>
                <a:latin typeface="+mn-lt"/>
                <a:ea typeface="+mn-ea"/>
                <a:cs typeface="+mn-cs"/>
              </a:rPr>
              <a:t>Sīkākai uzziņai: </a:t>
            </a:r>
            <a:r>
              <a:rPr lang="lv-LV" sz="1200" u="sng" kern="1200" dirty="0">
                <a:solidFill>
                  <a:schemeClr val="tx1"/>
                </a:solidFill>
                <a:effectLst/>
                <a:latin typeface="+mn-lt"/>
                <a:ea typeface="+mn-ea"/>
                <a:cs typeface="+mn-cs"/>
                <a:hlinkClick r:id="rId5"/>
              </a:rPr>
              <a:t>https://europa.eu/!Qg69NV</a:t>
            </a:r>
            <a:r>
              <a:rPr lang="lv-LV" sz="1200" kern="1200" dirty="0">
                <a:solidFill>
                  <a:schemeClr val="tx1"/>
                </a:solidFill>
                <a:effectLst/>
                <a:latin typeface="+mn-lt"/>
                <a:ea typeface="+mn-ea"/>
                <a:cs typeface="+mn-cs"/>
              </a:rPr>
              <a:t> un </a:t>
            </a:r>
            <a:r>
              <a:rPr lang="lv-LV" sz="1200" u="sng" kern="1200" dirty="0">
                <a:solidFill>
                  <a:schemeClr val="tx1"/>
                </a:solidFill>
                <a:effectLst/>
                <a:latin typeface="+mn-lt"/>
                <a:ea typeface="+mn-ea"/>
                <a:cs typeface="+mn-cs"/>
                <a:hlinkClick r:id="rId6"/>
              </a:rPr>
              <a:t>https://europa.eu/!wC93kF</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endParaRPr lang="fr-BE"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lv-LV" sz="1200" b="1" kern="1200" dirty="0">
                <a:solidFill>
                  <a:schemeClr val="tx1"/>
                </a:solidFill>
                <a:effectLst/>
                <a:latin typeface="+mn-lt"/>
                <a:ea typeface="+mn-ea"/>
                <a:cs typeface="+mn-cs"/>
              </a:rPr>
              <a:t>ES pasaulē</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lv-LV" sz="1200" kern="1200" dirty="0">
                <a:solidFill>
                  <a:schemeClr val="tx1"/>
                </a:solidFill>
                <a:effectLst/>
                <a:latin typeface="+mn-lt"/>
                <a:ea typeface="+mn-ea"/>
                <a:cs typeface="+mn-cs"/>
              </a:rPr>
              <a:t>Lai atvieglotu uzņēmējdarbību, ES ir noslēgusi </a:t>
            </a:r>
            <a:r>
              <a:rPr lang="lv-LV" sz="1200" b="1" kern="1200" dirty="0">
                <a:solidFill>
                  <a:schemeClr val="tx1"/>
                </a:solidFill>
                <a:effectLst/>
                <a:latin typeface="+mn-lt"/>
                <a:ea typeface="+mn-ea"/>
                <a:cs typeface="+mn-cs"/>
              </a:rPr>
              <a:t>tirdzniecības nolīgumus</a:t>
            </a:r>
            <a:r>
              <a:rPr lang="lv-LV" sz="1200" kern="1200" dirty="0">
                <a:solidFill>
                  <a:schemeClr val="tx1"/>
                </a:solidFill>
                <a:effectLst/>
                <a:latin typeface="+mn-lt"/>
                <a:ea typeface="+mn-ea"/>
                <a:cs typeface="+mn-cs"/>
              </a:rPr>
              <a:t> ar daudzām pasaules valstīm. Uzzini vairāk šeit: </a:t>
            </a:r>
            <a:r>
              <a:rPr lang="lv-LV" sz="1200" u="sng" kern="1200" dirty="0">
                <a:solidFill>
                  <a:schemeClr val="tx1"/>
                </a:solidFill>
                <a:effectLst/>
                <a:latin typeface="+mn-lt"/>
                <a:ea typeface="+mn-ea"/>
                <a:cs typeface="+mn-cs"/>
                <a:hlinkClick r:id="rId7"/>
              </a:rPr>
              <a:t>https://european-union.europa.eu/priorities-and-actions/actions-topic/trade_lv</a:t>
            </a:r>
            <a:r>
              <a:rPr lang="lv-LV"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lv-LV" sz="1200" kern="1200" dirty="0">
                <a:solidFill>
                  <a:schemeClr val="tx1"/>
                </a:solidFill>
                <a:effectLst/>
                <a:latin typeface="+mn-lt"/>
                <a:ea typeface="+mn-ea"/>
                <a:cs typeface="+mn-cs"/>
              </a:rPr>
              <a:t>ES arī īsteno </a:t>
            </a:r>
            <a:r>
              <a:rPr lang="lv-LV" sz="1200" b="1" kern="1200" dirty="0">
                <a:solidFill>
                  <a:schemeClr val="tx1"/>
                </a:solidFill>
                <a:effectLst/>
                <a:latin typeface="+mn-lt"/>
                <a:ea typeface="+mn-ea"/>
                <a:cs typeface="+mn-cs"/>
              </a:rPr>
              <a:t>humanitārās palīdzības projektus</a:t>
            </a:r>
            <a:r>
              <a:rPr lang="lv-LV" sz="1200" kern="1200" dirty="0">
                <a:solidFill>
                  <a:schemeClr val="tx1"/>
                </a:solidFill>
                <a:effectLst/>
                <a:latin typeface="+mn-lt"/>
                <a:ea typeface="+mn-ea"/>
                <a:cs typeface="+mn-cs"/>
              </a:rPr>
              <a:t>, lai nodrošinātu neaizsargātām personām pārtiku, pajumti, medicīnisko palīdzību un izglītību, </a:t>
            </a:r>
            <a:r>
              <a:rPr lang="lv-LV" sz="1200" u="sng" kern="1200" dirty="0">
                <a:solidFill>
                  <a:schemeClr val="tx1"/>
                </a:solidFill>
                <a:effectLst/>
                <a:latin typeface="+mn-lt"/>
                <a:ea typeface="+mn-ea"/>
                <a:cs typeface="+mn-cs"/>
                <a:hlinkClick r:id="rId8"/>
              </a:rPr>
              <a:t>https://european-union.europa.eu/priorities-and-actions/actions-topic/development-and-cooperation_lv</a:t>
            </a:r>
            <a:r>
              <a:rPr lang="lv-LV"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lv-LV" sz="1200" kern="1200" dirty="0">
                <a:solidFill>
                  <a:schemeClr val="tx1"/>
                </a:solidFill>
                <a:effectLst/>
                <a:latin typeface="+mn-lt"/>
                <a:ea typeface="+mn-ea"/>
                <a:cs typeface="+mn-cs"/>
              </a:rPr>
              <a:t>Ja notiek katastrofa, ES var sniegt palīdzību, izmantojot saskaņotas reaģēšanas sistēmu, ko sauc par </a:t>
            </a:r>
            <a:r>
              <a:rPr lang="lv-LV" sz="1200" b="1" kern="1200" dirty="0">
                <a:solidFill>
                  <a:schemeClr val="tx1"/>
                </a:solidFill>
                <a:effectLst/>
                <a:latin typeface="+mn-lt"/>
                <a:ea typeface="+mn-ea"/>
                <a:cs typeface="+mn-cs"/>
              </a:rPr>
              <a:t>civilās aizsardzības mehānismu</a:t>
            </a:r>
            <a:r>
              <a:rPr lang="lv-LV" sz="1200" kern="1200" dirty="0">
                <a:solidFill>
                  <a:schemeClr val="tx1"/>
                </a:solidFill>
                <a:effectLst/>
                <a:latin typeface="+mn-lt"/>
                <a:ea typeface="+mn-ea"/>
                <a:cs typeface="+mn-cs"/>
              </a:rPr>
              <a:t>, </a:t>
            </a:r>
            <a:r>
              <a:rPr lang="lv-LV" sz="1200" u="sng" kern="1200" dirty="0">
                <a:solidFill>
                  <a:schemeClr val="tx1"/>
                </a:solidFill>
                <a:effectLst/>
                <a:latin typeface="+mn-lt"/>
                <a:ea typeface="+mn-ea"/>
                <a:cs typeface="+mn-cs"/>
                <a:hlinkClick r:id="rId9"/>
              </a:rPr>
              <a:t>https://european-union.europa.eu/priorities-and-actions/actions-topic/human-rights-and-democracy_lv</a:t>
            </a:r>
            <a:r>
              <a:rPr lang="lv-LV"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24</a:t>
            </a:fld>
            <a:endParaRPr lang="fr-FR" dirty="0"/>
          </a:p>
        </p:txBody>
      </p:sp>
    </p:spTree>
    <p:extLst>
      <p:ext uri="{BB962C8B-B14F-4D97-AF65-F5344CB8AC3E}">
        <p14:creationId xmlns:p14="http://schemas.microsoft.com/office/powerpoint/2010/main" val="35521090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lv-LV" sz="1200" kern="1200" dirty="0">
                <a:solidFill>
                  <a:schemeClr val="tx1"/>
                </a:solidFill>
                <a:effectLst/>
                <a:latin typeface="+mn-lt"/>
                <a:ea typeface="+mn-ea"/>
                <a:cs typeface="+mn-cs"/>
              </a:rPr>
              <a:t>ES pieņēma </a:t>
            </a:r>
            <a:r>
              <a:rPr lang="lv-LV" sz="1200" b="1" kern="1200" dirty="0">
                <a:solidFill>
                  <a:schemeClr val="tx1"/>
                </a:solidFill>
                <a:effectLst/>
                <a:latin typeface="+mn-lt"/>
                <a:ea typeface="+mn-ea"/>
                <a:cs typeface="+mn-cs"/>
              </a:rPr>
              <a:t>Eiropas zaļo kursu</a:t>
            </a:r>
            <a:r>
              <a:rPr lang="lv-LV" sz="1200" kern="1200" dirty="0">
                <a:solidFill>
                  <a:schemeClr val="tx1"/>
                </a:solidFill>
                <a:effectLst/>
                <a:latin typeface="+mn-lt"/>
                <a:ea typeface="+mn-ea"/>
                <a:cs typeface="+mn-cs"/>
              </a:rPr>
              <a:t> ar mērķi mazināt </a:t>
            </a:r>
            <a:r>
              <a:rPr lang="lv-LV" sz="1200" kern="1200" dirty="0" err="1">
                <a:solidFill>
                  <a:schemeClr val="tx1"/>
                </a:solidFill>
                <a:effectLst/>
                <a:latin typeface="+mn-lt"/>
                <a:ea typeface="+mn-ea"/>
                <a:cs typeface="+mn-cs"/>
              </a:rPr>
              <a:t>izmešus</a:t>
            </a:r>
            <a:r>
              <a:rPr lang="lv-LV" sz="1200" kern="1200" dirty="0">
                <a:solidFill>
                  <a:schemeClr val="tx1"/>
                </a:solidFill>
                <a:effectLst/>
                <a:latin typeface="+mn-lt"/>
                <a:ea typeface="+mn-ea"/>
                <a:cs typeface="+mn-cs"/>
              </a:rPr>
              <a:t> un līdz 2050. gadam kļūt par pirmo </a:t>
            </a:r>
            <a:r>
              <a:rPr lang="lv-LV" sz="1200" kern="1200" dirty="0" err="1">
                <a:solidFill>
                  <a:schemeClr val="tx1"/>
                </a:solidFill>
                <a:effectLst/>
                <a:latin typeface="+mn-lt"/>
                <a:ea typeface="+mn-ea"/>
                <a:cs typeface="+mn-cs"/>
              </a:rPr>
              <a:t>klimatneitrālo</a:t>
            </a:r>
            <a:r>
              <a:rPr lang="lv-LV" sz="1200" kern="1200" dirty="0">
                <a:solidFill>
                  <a:schemeClr val="tx1"/>
                </a:solidFill>
                <a:effectLst/>
                <a:latin typeface="+mn-lt"/>
                <a:ea typeface="+mn-ea"/>
                <a:cs typeface="+mn-cs"/>
              </a:rPr>
              <a:t> pasaules daļu. Uzzini vairāk par Eiropas zaļo kursu šeit: </a:t>
            </a:r>
            <a:r>
              <a:rPr lang="lv-LV" sz="1200" u="sng" kern="1200" dirty="0">
                <a:solidFill>
                  <a:schemeClr val="tx1"/>
                </a:solidFill>
                <a:effectLst/>
                <a:latin typeface="+mn-lt"/>
                <a:ea typeface="+mn-ea"/>
                <a:cs typeface="+mn-cs"/>
                <a:hlinkClick r:id="rId3"/>
              </a:rPr>
              <a:t>https://ec.europa.eu/info/strategy/priorities-2019-2024/european-green-deal_lv</a:t>
            </a:r>
            <a:r>
              <a:rPr lang="lv-LV" sz="1200" kern="1200" dirty="0">
                <a:solidFill>
                  <a:schemeClr val="tx1"/>
                </a:solidFill>
                <a:effectLst/>
                <a:latin typeface="+mn-lt"/>
                <a:ea typeface="+mn-ea"/>
                <a:cs typeface="+mn-cs"/>
              </a:rPr>
              <a:t>.</a:t>
            </a:r>
            <a:endParaRPr lang="fr-BE" sz="1200" kern="1200" dirty="0">
              <a:solidFill>
                <a:schemeClr val="tx1"/>
              </a:solidFill>
              <a:effectLst/>
              <a:latin typeface="+mn-lt"/>
              <a:ea typeface="+mn-ea"/>
              <a:cs typeface="+mn-cs"/>
            </a:endParaRP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lv-LV" sz="1200" b="1" i="1" kern="1200" dirty="0" err="1">
                <a:solidFill>
                  <a:schemeClr val="tx1"/>
                </a:solidFill>
                <a:effectLst/>
                <a:latin typeface="+mn-lt"/>
                <a:ea typeface="+mn-ea"/>
                <a:cs typeface="+mn-cs"/>
              </a:rPr>
              <a:t>NextGenerationEU</a:t>
            </a:r>
            <a:r>
              <a:rPr lang="lv-LV" sz="1200" kern="1200" dirty="0">
                <a:solidFill>
                  <a:schemeClr val="tx1"/>
                </a:solidFill>
                <a:effectLst/>
                <a:latin typeface="+mn-lt"/>
                <a:ea typeface="+mn-ea"/>
                <a:cs typeface="+mn-cs"/>
              </a:rPr>
              <a:t> kampaņai ir šādi mērķi:</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lv-LV" sz="1200" kern="1200" dirty="0">
                <a:solidFill>
                  <a:schemeClr val="tx1"/>
                </a:solidFill>
                <a:effectLst/>
                <a:latin typeface="+mn-lt"/>
                <a:ea typeface="+mn-ea"/>
                <a:cs typeface="+mn-cs"/>
              </a:rPr>
              <a:t>informēt pilsoņus par pasākumiem, ko ES veic ekonomikas atveseļošanai pēc Covid-19 pandēmijas izraisītās krīzes;</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lv-LV" sz="1200" kern="1200" dirty="0">
                <a:solidFill>
                  <a:schemeClr val="tx1"/>
                </a:solidFill>
                <a:effectLst/>
                <a:latin typeface="+mn-lt"/>
                <a:ea typeface="+mn-ea"/>
                <a:cs typeface="+mn-cs"/>
              </a:rPr>
              <a:t>stiprināt ES noturību pret iespējamām krīzēm nākotnē;</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lv-LV" sz="1200" kern="1200" dirty="0">
                <a:solidFill>
                  <a:schemeClr val="tx1"/>
                </a:solidFill>
                <a:effectLst/>
                <a:latin typeface="+mn-lt"/>
                <a:ea typeface="+mn-ea"/>
                <a:cs typeface="+mn-cs"/>
              </a:rPr>
              <a:t>padarīt ES drošāku, videi draudzīgāku, veselīgāku un digitālu, kā arī nodrošināt vienlīdzīgas tiesības.</a:t>
            </a:r>
            <a:endParaRPr lang="fr-BE" sz="1200" kern="1200" dirty="0">
              <a:solidFill>
                <a:schemeClr val="tx1"/>
              </a:solidFill>
              <a:effectLst/>
              <a:latin typeface="+mn-lt"/>
              <a:ea typeface="+mn-ea"/>
              <a:cs typeface="+mn-cs"/>
            </a:endParaRPr>
          </a:p>
          <a:p>
            <a:pPr marL="457200" lvl="1" indent="0">
              <a:buFont typeface="Wingdings" panose="05000000000000000000" pitchFamily="2" charset="2"/>
              <a:buNone/>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lv-LV" sz="1200" b="1" kern="1200" dirty="0" err="1">
                <a:solidFill>
                  <a:schemeClr val="tx1"/>
                </a:solidFill>
                <a:effectLst/>
                <a:latin typeface="+mn-lt"/>
                <a:ea typeface="+mn-ea"/>
                <a:cs typeface="+mn-cs"/>
              </a:rPr>
              <a:t>Digitalizācija</a:t>
            </a:r>
            <a:r>
              <a:rPr lang="lv-LV" sz="1200" kern="1200" dirty="0">
                <a:solidFill>
                  <a:schemeClr val="tx1"/>
                </a:solidFill>
                <a:effectLst/>
                <a:latin typeface="+mn-lt"/>
                <a:ea typeface="+mn-ea"/>
                <a:cs typeface="+mn-cs"/>
              </a:rPr>
              <a:t>. ES cenšas nodrošināt, lai ikvienam, kurš dzīvo ES, būtu piekļuve internetam (</a:t>
            </a:r>
            <a:r>
              <a:rPr lang="lv-LV" sz="1200" b="1" i="1" kern="1200" dirty="0">
                <a:solidFill>
                  <a:schemeClr val="tx1"/>
                </a:solidFill>
                <a:effectLst/>
                <a:latin typeface="+mn-lt"/>
                <a:ea typeface="+mn-ea"/>
                <a:cs typeface="+mn-cs"/>
              </a:rPr>
              <a:t>WiFi4EU</a:t>
            </a:r>
            <a:r>
              <a:rPr lang="lv-LV" sz="1200" b="1" kern="1200" dirty="0">
                <a:solidFill>
                  <a:schemeClr val="tx1"/>
                </a:solidFill>
                <a:effectLst/>
                <a:latin typeface="+mn-lt"/>
                <a:ea typeface="+mn-ea"/>
                <a:cs typeface="+mn-cs"/>
              </a:rPr>
              <a:t> iniciatīva</a:t>
            </a:r>
            <a:r>
              <a:rPr lang="lv-LV" sz="1200" kern="1200" dirty="0">
                <a:solidFill>
                  <a:schemeClr val="tx1"/>
                </a:solidFill>
                <a:effectLst/>
                <a:latin typeface="+mn-lt"/>
                <a:ea typeface="+mn-ea"/>
                <a:cs typeface="+mn-cs"/>
              </a:rPr>
              <a:t>), vienlaikus rūpējoties par bērnu un jauniešu drošību interneta un mobilo tehnoloģiju lietošanas laikā (</a:t>
            </a:r>
            <a:r>
              <a:rPr lang="lv-LV" sz="1200" b="1" kern="1200" dirty="0">
                <a:solidFill>
                  <a:schemeClr val="tx1"/>
                </a:solidFill>
                <a:effectLst/>
                <a:latin typeface="+mn-lt"/>
                <a:ea typeface="+mn-ea"/>
                <a:cs typeface="+mn-cs"/>
              </a:rPr>
              <a:t>platforma “Labāks internets bērniem”</a:t>
            </a:r>
            <a:r>
              <a:rPr lang="lv-LV" sz="1200" kern="1200" dirty="0">
                <a:solidFill>
                  <a:schemeClr val="tx1"/>
                </a:solidFill>
                <a:effectLst/>
                <a:latin typeface="+mn-lt"/>
                <a:ea typeface="+mn-ea"/>
                <a:cs typeface="+mn-cs"/>
              </a:rPr>
              <a:t>).</a:t>
            </a:r>
            <a:endParaRPr lang="fr-BE" sz="1200" kern="1200" dirty="0">
              <a:solidFill>
                <a:schemeClr val="tx1"/>
              </a:solidFill>
              <a:effectLst/>
              <a:latin typeface="+mn-lt"/>
              <a:ea typeface="+mn-ea"/>
              <a:cs typeface="+mn-cs"/>
            </a:endParaRP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lv-LV" sz="1200" b="1" kern="1200" dirty="0">
                <a:solidFill>
                  <a:schemeClr val="tx1"/>
                </a:solidFill>
                <a:effectLst/>
                <a:latin typeface="+mn-lt"/>
                <a:ea typeface="+mn-ea"/>
                <a:cs typeface="+mn-cs"/>
              </a:rPr>
              <a:t>Vienlīdzība.</a:t>
            </a:r>
            <a:r>
              <a:rPr lang="lv-LV" sz="1200" kern="1200" dirty="0">
                <a:solidFill>
                  <a:schemeClr val="tx1"/>
                </a:solidFill>
                <a:effectLst/>
                <a:latin typeface="+mn-lt"/>
                <a:ea typeface="+mn-ea"/>
                <a:cs typeface="+mn-cs"/>
              </a:rPr>
              <a:t> ES tiecas kļūt par </a:t>
            </a:r>
            <a:r>
              <a:rPr lang="lv-LV" sz="1200" b="1" kern="1200" dirty="0">
                <a:solidFill>
                  <a:schemeClr val="tx1"/>
                </a:solidFill>
                <a:effectLst/>
                <a:latin typeface="+mn-lt"/>
                <a:ea typeface="+mn-ea"/>
                <a:cs typeface="+mn-cs"/>
              </a:rPr>
              <a:t>Savienību, kurā valda vienlīdzība</a:t>
            </a:r>
            <a:r>
              <a:rPr lang="lv-LV" sz="1200" kern="1200" dirty="0">
                <a:solidFill>
                  <a:schemeClr val="tx1"/>
                </a:solidFill>
                <a:effectLst/>
                <a:latin typeface="+mn-lt"/>
                <a:ea typeface="+mn-ea"/>
                <a:cs typeface="+mn-cs"/>
              </a:rPr>
              <a:t>, proti, radīt apstākļus, kuros tiek ievērota dzimumu līdztiesība un ikviens var dzīvot, gūt panākumus un uzņemties vadību, neskatoties uz atšķirīgu rasi vai tautību, reliģiju vai ticību, invaliditāti, vecumu vai </a:t>
            </a:r>
            <a:r>
              <a:rPr lang="lv-LV" sz="1200" kern="1200" dirty="0" err="1">
                <a:solidFill>
                  <a:schemeClr val="tx1"/>
                </a:solidFill>
                <a:effectLst/>
                <a:latin typeface="+mn-lt"/>
                <a:ea typeface="+mn-ea"/>
                <a:cs typeface="+mn-cs"/>
              </a:rPr>
              <a:t>dzimumorientāciju</a:t>
            </a:r>
            <a:r>
              <a:rPr lang="lv-LV" sz="1200" kern="1200" dirty="0">
                <a:solidFill>
                  <a:schemeClr val="tx1"/>
                </a:solidFill>
                <a:effectLst/>
                <a:latin typeface="+mn-lt"/>
                <a:ea typeface="+mn-ea"/>
                <a:cs typeface="+mn-cs"/>
              </a:rPr>
              <a:t>. Lai sasniegtu šo mērķi, ES ievieš mehānismus, politiku un pasākumus, lai novērstu strukturālo diskrimināciju un stereotipus, kas bieži sastopami mūsu sabiedrībā.</a:t>
            </a:r>
            <a:endParaRPr lang="fr-BE" sz="1200" kern="1200" dirty="0">
              <a:solidFill>
                <a:schemeClr val="tx1"/>
              </a:solidFill>
              <a:effectLst/>
              <a:latin typeface="+mn-lt"/>
              <a:ea typeface="+mn-ea"/>
              <a:cs typeface="+mn-cs"/>
            </a:endParaRP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lv-LV" sz="1200" kern="1200" dirty="0">
                <a:solidFill>
                  <a:schemeClr val="tx1"/>
                </a:solidFill>
                <a:effectLst/>
                <a:latin typeface="+mn-lt"/>
                <a:ea typeface="+mn-ea"/>
                <a:cs typeface="+mn-cs"/>
              </a:rPr>
              <a:t>Uzzini vairāk šeit: </a:t>
            </a:r>
            <a:r>
              <a:rPr lang="lv-LV" sz="1200" u="sng" kern="1200" dirty="0">
                <a:solidFill>
                  <a:schemeClr val="tx1"/>
                </a:solidFill>
                <a:effectLst/>
                <a:latin typeface="+mn-lt"/>
                <a:ea typeface="+mn-ea"/>
                <a:cs typeface="+mn-cs"/>
                <a:hlinkClick r:id="rId4"/>
              </a:rPr>
              <a:t>Eiropas Komisijas prioritātes | Eiropas Komisija (europa.eu)</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25</a:t>
            </a:fld>
            <a:endParaRPr lang="fr-FR"/>
          </a:p>
        </p:txBody>
      </p:sp>
    </p:spTree>
    <p:extLst>
      <p:ext uri="{BB962C8B-B14F-4D97-AF65-F5344CB8AC3E}">
        <p14:creationId xmlns:p14="http://schemas.microsoft.com/office/powerpoint/2010/main" val="11317969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lv-LV" sz="1200" b="0" i="0" kern="1200" dirty="0">
                <a:solidFill>
                  <a:schemeClr val="tx1"/>
                </a:solidFill>
                <a:effectLst/>
                <a:latin typeface="+mn-lt"/>
                <a:ea typeface="+mn-ea"/>
                <a:cs typeface="+mn-cs"/>
              </a:rPr>
              <a:t>2022. gada 24. februārī Eiropā diena uzausa ar satraucošām ziņām par Krievijas militāro agresiju pret Ukrainu. Tas ir ne tikai uzbrukums Ukrainai, bet arī vērtībām, ko mēs aizstāvam Eiropas Savienībā. Savienība balstās uz mieru, demokrātiju un tiesiskumu, un pie mūsu robežām notiekošās zvērības mums atgādina, kādēļ tika izveidota Eiropas Savienība. Tāpat kā </a:t>
            </a:r>
            <a:r>
              <a:rPr lang="lv-LV" sz="1200" b="0" i="0" kern="1200" dirty="0" err="1">
                <a:solidFill>
                  <a:schemeClr val="tx1"/>
                </a:solidFill>
                <a:effectLst/>
                <a:latin typeface="+mn-lt"/>
                <a:ea typeface="+mn-ea"/>
                <a:cs typeface="+mn-cs"/>
              </a:rPr>
              <a:t>daudzo</a:t>
            </a:r>
            <a:r>
              <a:rPr lang="lv-LV" sz="1200" b="0" i="0" kern="1200" dirty="0">
                <a:solidFill>
                  <a:schemeClr val="tx1"/>
                </a:solidFill>
                <a:effectLst/>
                <a:latin typeface="+mn-lt"/>
                <a:ea typeface="+mn-ea"/>
                <a:cs typeface="+mn-cs"/>
              </a:rPr>
              <a:t> grūtību laikā visu pagājušo gadu, Eiropas Savienība uz šo krīzi ir reaģējusi vienoti, spēcīgi un ātri.</a:t>
            </a:r>
          </a:p>
          <a:p>
            <a:r>
              <a:rPr lang="en-US" dirty="0"/>
              <a:t>https://ec.europa.eu/info/strategy/priorities-2019-2024/stronger-europe-world/eu-solidarity-ukraine_lv</a:t>
            </a:r>
          </a:p>
        </p:txBody>
      </p:sp>
      <p:sp>
        <p:nvSpPr>
          <p:cNvPr id="4" name="Slide Number Placeholder 3"/>
          <p:cNvSpPr>
            <a:spLocks noGrp="1"/>
          </p:cNvSpPr>
          <p:nvPr>
            <p:ph type="sldNum" sz="quarter" idx="10"/>
          </p:nvPr>
        </p:nvSpPr>
        <p:spPr/>
        <p:txBody>
          <a:bodyPr/>
          <a:lstStyle/>
          <a:p>
            <a:fld id="{E798FA88-871F-5C48-9EBC-B5098FA55A7A}" type="slidenum">
              <a:rPr lang="fr-FR" smtClean="0"/>
              <a:t>26</a:t>
            </a:fld>
            <a:endParaRPr lang="fr-FR"/>
          </a:p>
        </p:txBody>
      </p:sp>
    </p:spTree>
    <p:extLst>
      <p:ext uri="{BB962C8B-B14F-4D97-AF65-F5344CB8AC3E}">
        <p14:creationId xmlns:p14="http://schemas.microsoft.com/office/powerpoint/2010/main" val="33770798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lv-LV" sz="1200" b="1" kern="1200" dirty="0">
                <a:solidFill>
                  <a:schemeClr val="tx1"/>
                </a:solidFill>
                <a:effectLst/>
                <a:latin typeface="+mn-lt"/>
                <a:ea typeface="+mn-ea"/>
                <a:cs typeface="+mn-cs"/>
              </a:rPr>
              <a:t>Eiropas Jaunatnes gads.</a:t>
            </a:r>
            <a:r>
              <a:rPr lang="lv-LV" sz="1200" kern="1200" dirty="0">
                <a:solidFill>
                  <a:schemeClr val="tx1"/>
                </a:solidFill>
                <a:effectLst/>
                <a:latin typeface="+mn-lt"/>
                <a:ea typeface="+mn-ea"/>
                <a:cs typeface="+mn-cs"/>
              </a:rPr>
              <a:t> 2022. gads ir pasludināts par Jaunatnes gadu. Tas veicina jauniešu iespējas un dalību, mudinot kļūt par aktīviem pilsoņiem un pārmaiņu virzītājiem. Šīs iniciatīvas mērķis ir paplašināt un uzlabot jauniešu iespējas nākotnē. Uzzini vairāk šeit: </a:t>
            </a:r>
            <a:r>
              <a:rPr lang="lv-LV" sz="1200" u="sng" kern="1200" dirty="0">
                <a:solidFill>
                  <a:schemeClr val="tx1"/>
                </a:solidFill>
                <a:effectLst/>
                <a:latin typeface="+mn-lt"/>
                <a:ea typeface="+mn-ea"/>
                <a:cs typeface="+mn-cs"/>
                <a:hlinkClick r:id="rId3"/>
              </a:rPr>
              <a:t>Kas ir Eiropas Jaunatnes gads? | Eiropas Jaunatnes portāls (europa.eu)</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27</a:t>
            </a:fld>
            <a:endParaRPr lang="fr-FR"/>
          </a:p>
        </p:txBody>
      </p:sp>
    </p:spTree>
    <p:extLst>
      <p:ext uri="{BB962C8B-B14F-4D97-AF65-F5344CB8AC3E}">
        <p14:creationId xmlns:p14="http://schemas.microsoft.com/office/powerpoint/2010/main" val="21520182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sz="1200" kern="1200" dirty="0">
                <a:solidFill>
                  <a:schemeClr val="tx1"/>
                </a:solidFill>
                <a:effectLst/>
                <a:latin typeface="+mn-lt"/>
                <a:ea typeface="+mn-ea"/>
                <a:cs typeface="+mn-cs"/>
              </a:rPr>
              <a:t>Piemēram:</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lv-LV" sz="1200" kern="1200" dirty="0">
                <a:solidFill>
                  <a:schemeClr val="tx1"/>
                </a:solidFill>
                <a:effectLst/>
                <a:latin typeface="+mn-lt"/>
                <a:ea typeface="+mn-ea"/>
                <a:cs typeface="+mn-cs"/>
              </a:rPr>
              <a:t>cilvēktiesības (piem., </a:t>
            </a:r>
            <a:r>
              <a:rPr lang="en-US" sz="1200" b="0" i="0" kern="1200" dirty="0">
                <a:solidFill>
                  <a:schemeClr val="tx1"/>
                </a:solidFill>
                <a:effectLst/>
                <a:latin typeface="+mn-lt"/>
                <a:ea typeface="+mn-ea"/>
                <a:cs typeface="+mn-cs"/>
              </a:rPr>
              <a:t>LGBT </a:t>
            </a:r>
            <a:r>
              <a:rPr lang="en-US" sz="1200" b="0" i="0" kern="1200" dirty="0" err="1">
                <a:solidFill>
                  <a:schemeClr val="tx1"/>
                </a:solidFill>
                <a:effectLst/>
                <a:latin typeface="+mn-lt"/>
                <a:ea typeface="+mn-ea"/>
                <a:cs typeface="+mn-cs"/>
              </a:rPr>
              <a:t>tiesības</a:t>
            </a:r>
            <a:r>
              <a:rPr lang="lv-LV"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lv-LV" sz="1200" kern="1200" dirty="0">
                <a:solidFill>
                  <a:schemeClr val="tx1"/>
                </a:solidFill>
                <a:effectLst/>
                <a:latin typeface="+mn-lt"/>
                <a:ea typeface="+mn-ea"/>
                <a:cs typeface="+mn-cs"/>
              </a:rPr>
              <a:t>vide (piem., klimata pārmaiņas)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lv-LV" sz="1200" kern="1200" dirty="0">
                <a:solidFill>
                  <a:schemeClr val="tx1"/>
                </a:solidFill>
                <a:effectLst/>
                <a:latin typeface="+mn-lt"/>
                <a:ea typeface="+mn-ea"/>
                <a:cs typeface="+mn-cs"/>
              </a:rPr>
              <a:t>nodarbinātība (piem., kā pēc studijām atrast darbu)</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lv-LV" sz="1200" kern="1200" dirty="0">
                <a:solidFill>
                  <a:schemeClr val="tx1"/>
                </a:solidFill>
                <a:effectLst/>
                <a:latin typeface="+mn-lt"/>
                <a:ea typeface="+mn-ea"/>
                <a:cs typeface="+mn-cs"/>
              </a:rPr>
              <a:t>jaunieši (piem., jauniešu iespējas)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lv-LV" sz="1200" kern="1200" dirty="0">
                <a:solidFill>
                  <a:schemeClr val="tx1"/>
                </a:solidFill>
                <a:effectLst/>
                <a:latin typeface="+mn-lt"/>
                <a:ea typeface="+mn-ea"/>
                <a:cs typeface="+mn-cs"/>
              </a:rPr>
              <a:t>sociālā iekļaušana (piem., dzimumu līdztiesība)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lv-LV" sz="1200" kern="1200" dirty="0">
                <a:solidFill>
                  <a:schemeClr val="tx1"/>
                </a:solidFill>
                <a:effectLst/>
                <a:latin typeface="+mn-lt"/>
                <a:ea typeface="+mn-ea"/>
                <a:cs typeface="+mn-cs"/>
              </a:rPr>
              <a:t>izglītība (piem., kā mācīties citā valstī / kur dabūt naudu studijām augstskolā pēc vidusskolas beigšanas)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lv-LV" sz="1200" kern="1200" dirty="0">
                <a:solidFill>
                  <a:schemeClr val="tx1"/>
                </a:solidFill>
                <a:effectLst/>
                <a:latin typeface="+mn-lt"/>
                <a:ea typeface="+mn-ea"/>
                <a:cs typeface="+mn-cs"/>
              </a:rPr>
              <a:t>veselība</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798FA88-871F-5C48-9EBC-B5098FA55A7A}" type="slidenum">
              <a:rPr lang="fr-FR" smtClean="0"/>
              <a:t>28</a:t>
            </a:fld>
            <a:endParaRPr lang="fr-FR"/>
          </a:p>
        </p:txBody>
      </p:sp>
    </p:spTree>
    <p:extLst>
      <p:ext uri="{BB962C8B-B14F-4D97-AF65-F5344CB8AC3E}">
        <p14:creationId xmlns:p14="http://schemas.microsoft.com/office/powerpoint/2010/main" val="15644522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798FA88-871F-5C48-9EBC-B5098FA55A7A}" type="slidenum">
              <a:rPr lang="fr-FR" smtClean="0"/>
              <a:t>29</a:t>
            </a:fld>
            <a:endParaRPr lang="fr-FR"/>
          </a:p>
        </p:txBody>
      </p:sp>
    </p:spTree>
    <p:extLst>
      <p:ext uri="{BB962C8B-B14F-4D97-AF65-F5344CB8AC3E}">
        <p14:creationId xmlns:p14="http://schemas.microsoft.com/office/powerpoint/2010/main" val="11228409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sz="1200" kern="1200" dirty="0">
                <a:solidFill>
                  <a:schemeClr val="tx1"/>
                </a:solidFill>
                <a:effectLst/>
                <a:latin typeface="+mn-lt"/>
                <a:ea typeface="+mn-ea"/>
                <a:cs typeface="+mn-cs"/>
              </a:rPr>
              <a:t>Eiropas Parlamenta oficiālā tīmekļa vietne ir europarl.europa.eu.</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30</a:t>
            </a:fld>
            <a:endParaRPr lang="fr-FR"/>
          </a:p>
        </p:txBody>
      </p:sp>
    </p:spTree>
    <p:extLst>
      <p:ext uri="{BB962C8B-B14F-4D97-AF65-F5344CB8AC3E}">
        <p14:creationId xmlns:p14="http://schemas.microsoft.com/office/powerpoint/2010/main" val="18590698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sz="1200" kern="1200" dirty="0">
                <a:solidFill>
                  <a:schemeClr val="tx1"/>
                </a:solidFill>
                <a:effectLst/>
                <a:latin typeface="+mn-lt"/>
                <a:ea typeface="+mn-ea"/>
                <a:cs typeface="+mn-cs"/>
              </a:rPr>
              <a:t>Eiropadomes tīmekļa vietne ir consilium.europa.eu.</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31</a:t>
            </a:fld>
            <a:endParaRPr lang="fr-FR"/>
          </a:p>
        </p:txBody>
      </p:sp>
    </p:spTree>
    <p:extLst>
      <p:ext uri="{BB962C8B-B14F-4D97-AF65-F5344CB8AC3E}">
        <p14:creationId xmlns:p14="http://schemas.microsoft.com/office/powerpoint/2010/main" val="30446202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798FA88-871F-5C48-9EBC-B5098FA55A7A}" type="slidenum">
              <a:rPr lang="fr-FR" smtClean="0"/>
              <a:t>3</a:t>
            </a:fld>
            <a:endParaRPr lang="fr-FR"/>
          </a:p>
        </p:txBody>
      </p:sp>
    </p:spTree>
    <p:extLst>
      <p:ext uri="{BB962C8B-B14F-4D97-AF65-F5344CB8AC3E}">
        <p14:creationId xmlns:p14="http://schemas.microsoft.com/office/powerpoint/2010/main" val="36791219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sz="1200" kern="1200" dirty="0">
                <a:solidFill>
                  <a:schemeClr val="tx1"/>
                </a:solidFill>
                <a:effectLst/>
                <a:latin typeface="+mn-lt"/>
                <a:ea typeface="+mn-ea"/>
                <a:cs typeface="+mn-cs"/>
              </a:rPr>
              <a:t>ES Padomes tīmekļa vietne ir consilium.europa.eu.</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32</a:t>
            </a:fld>
            <a:endParaRPr lang="fr-FR"/>
          </a:p>
        </p:txBody>
      </p:sp>
    </p:spTree>
    <p:extLst>
      <p:ext uri="{BB962C8B-B14F-4D97-AF65-F5344CB8AC3E}">
        <p14:creationId xmlns:p14="http://schemas.microsoft.com/office/powerpoint/2010/main" val="26702432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sz="1200" kern="1200" dirty="0">
                <a:solidFill>
                  <a:schemeClr val="tx1"/>
                </a:solidFill>
                <a:effectLst/>
                <a:latin typeface="+mn-lt"/>
                <a:ea typeface="+mn-ea"/>
                <a:cs typeface="+mn-cs"/>
              </a:rPr>
              <a:t>Eiropas Komisijas oficiālā tīmekļa vietne ir ec.europa.eu.</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98FA88-871F-5C48-9EBC-B5098FA55A7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85217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dirty="0"/>
          </a:p>
        </p:txBody>
      </p:sp>
      <p:sp>
        <p:nvSpPr>
          <p:cNvPr id="4" name="Slide Number Placeholder 3"/>
          <p:cNvSpPr>
            <a:spLocks noGrp="1"/>
          </p:cNvSpPr>
          <p:nvPr>
            <p:ph type="sldNum" sz="quarter" idx="10"/>
          </p:nvPr>
        </p:nvSpPr>
        <p:spPr/>
        <p:txBody>
          <a:bodyPr/>
          <a:lstStyle/>
          <a:p>
            <a:fld id="{E798FA88-871F-5C48-9EBC-B5098FA55A7A}" type="slidenum">
              <a:rPr lang="fr-FR" smtClean="0"/>
              <a:t>34</a:t>
            </a:fld>
            <a:endParaRPr lang="fr-FR"/>
          </a:p>
        </p:txBody>
      </p:sp>
    </p:spTree>
    <p:extLst>
      <p:ext uri="{BB962C8B-B14F-4D97-AF65-F5344CB8AC3E}">
        <p14:creationId xmlns:p14="http://schemas.microsoft.com/office/powerpoint/2010/main" val="15441363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sz="1200" kern="1200" dirty="0">
                <a:solidFill>
                  <a:schemeClr val="tx1"/>
                </a:solidFill>
                <a:effectLst/>
                <a:latin typeface="+mn-lt"/>
                <a:ea typeface="+mn-ea"/>
                <a:cs typeface="+mn-cs"/>
              </a:rPr>
              <a:t>Eiropas Savienības Tiesas oficiālā tīmekļa vietne ir curia.europa.eu.</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35</a:t>
            </a:fld>
            <a:endParaRPr lang="fr-FR"/>
          </a:p>
        </p:txBody>
      </p:sp>
    </p:spTree>
    <p:extLst>
      <p:ext uri="{BB962C8B-B14F-4D97-AF65-F5344CB8AC3E}">
        <p14:creationId xmlns:p14="http://schemas.microsoft.com/office/powerpoint/2010/main" val="16351209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sz="1200" kern="1200" dirty="0">
                <a:solidFill>
                  <a:schemeClr val="tx1"/>
                </a:solidFill>
                <a:effectLst/>
                <a:latin typeface="+mn-lt"/>
                <a:ea typeface="+mn-ea"/>
                <a:cs typeface="+mn-cs"/>
              </a:rPr>
              <a:t>Eiropas Revīzijas palātas oficiālā tīmekļa vietne ir eca.europa.eu.</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98FA88-871F-5C48-9EBC-B5098FA55A7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437330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sz="1200" kern="1200" dirty="0">
                <a:solidFill>
                  <a:schemeClr val="tx1"/>
                </a:solidFill>
                <a:effectLst/>
                <a:latin typeface="+mn-lt"/>
                <a:ea typeface="+mn-ea"/>
                <a:cs typeface="+mn-cs"/>
              </a:rPr>
              <a:t>Eiropas Centrālās bankas oficiālā tīmekļa vietne ir www.ecb.europa.eu.</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37</a:t>
            </a:fld>
            <a:endParaRPr lang="fr-FR"/>
          </a:p>
        </p:txBody>
      </p:sp>
    </p:spTree>
    <p:extLst>
      <p:ext uri="{BB962C8B-B14F-4D97-AF65-F5344CB8AC3E}">
        <p14:creationId xmlns:p14="http://schemas.microsoft.com/office/powerpoint/2010/main" val="27008811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798FA88-871F-5C48-9EBC-B5098FA55A7A}" type="slidenum">
              <a:rPr lang="fr-FR" smtClean="0"/>
              <a:t>38</a:t>
            </a:fld>
            <a:endParaRPr lang="fr-FR"/>
          </a:p>
        </p:txBody>
      </p:sp>
    </p:spTree>
    <p:extLst>
      <p:ext uri="{BB962C8B-B14F-4D97-AF65-F5344CB8AC3E}">
        <p14:creationId xmlns:p14="http://schemas.microsoft.com/office/powerpoint/2010/main" val="40020343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798FA88-871F-5C48-9EBC-B5098FA55A7A}" type="slidenum">
              <a:rPr lang="fr-FR" smtClean="0"/>
              <a:t>39</a:t>
            </a:fld>
            <a:endParaRPr lang="fr-FR"/>
          </a:p>
        </p:txBody>
      </p:sp>
    </p:spTree>
    <p:extLst>
      <p:ext uri="{BB962C8B-B14F-4D97-AF65-F5344CB8AC3E}">
        <p14:creationId xmlns:p14="http://schemas.microsoft.com/office/powerpoint/2010/main" val="415688501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CF2995-AB43-4B7C-B8CD-9DC7C3692A9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49992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798FA88-871F-5C48-9EBC-B5098FA55A7A}" type="slidenum">
              <a:rPr lang="fr-FR" smtClean="0"/>
              <a:t>4</a:t>
            </a:fld>
            <a:endParaRPr lang="fr-FR"/>
          </a:p>
        </p:txBody>
      </p:sp>
    </p:spTree>
    <p:extLst>
      <p:ext uri="{BB962C8B-B14F-4D97-AF65-F5344CB8AC3E}">
        <p14:creationId xmlns:p14="http://schemas.microsoft.com/office/powerpoint/2010/main" val="42619446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sz="1200" kern="1200" dirty="0" err="1">
                <a:solidFill>
                  <a:schemeClr val="tx1"/>
                </a:solidFill>
                <a:effectLst/>
                <a:latin typeface="+mn-lt"/>
                <a:ea typeface="+mn-ea"/>
                <a:cs typeface="+mn-cs"/>
              </a:rPr>
              <a:t>Liberale</a:t>
            </a:r>
            <a:r>
              <a:rPr lang="lv-LV" sz="1200" kern="1200" dirty="0">
                <a:solidFill>
                  <a:schemeClr val="tx1"/>
                </a:solidFill>
                <a:effectLst/>
                <a:latin typeface="+mn-lt"/>
                <a:ea typeface="+mn-ea"/>
                <a:cs typeface="+mn-cs"/>
              </a:rPr>
              <a:t> </a:t>
            </a:r>
            <a:r>
              <a:rPr lang="lv-LV" sz="1200" kern="1200" dirty="0" err="1">
                <a:solidFill>
                  <a:schemeClr val="tx1"/>
                </a:solidFill>
                <a:effectLst/>
                <a:latin typeface="+mn-lt"/>
                <a:ea typeface="+mn-ea"/>
                <a:cs typeface="+mn-cs"/>
              </a:rPr>
              <a:t>da</a:t>
            </a:r>
            <a:r>
              <a:rPr lang="lv-LV" sz="1200" kern="1200" dirty="0">
                <a:solidFill>
                  <a:schemeClr val="tx1"/>
                </a:solidFill>
                <a:effectLst/>
                <a:latin typeface="+mn-lt"/>
                <a:ea typeface="+mn-ea"/>
                <a:cs typeface="+mn-cs"/>
              </a:rPr>
              <a:t> Verona, “Eiropas nolaupīšana”, ap 1470. g., gleznojums ar eļļas krāsām uz papeles koka pamatnes, Luvra.</a:t>
            </a:r>
            <a:endParaRPr lang="en-US" sz="1200" kern="1200" dirty="0">
              <a:solidFill>
                <a:schemeClr val="tx1"/>
              </a:solidFill>
              <a:effectLst/>
              <a:latin typeface="+mn-lt"/>
              <a:ea typeface="+mn-ea"/>
              <a:cs typeface="+mn-cs"/>
            </a:endParaRPr>
          </a:p>
          <a:p>
            <a:r>
              <a:rPr lang="lv-LV" sz="1200" kern="1200" dirty="0">
                <a:solidFill>
                  <a:schemeClr val="tx1"/>
                </a:solidFill>
                <a:effectLst/>
                <a:latin typeface="+mn-lt"/>
                <a:ea typeface="+mn-ea"/>
                <a:cs typeface="+mn-cs"/>
              </a:rPr>
              <a:t>Gleznā attēlots, kā Zevs, pārvērties par baltu vērsi, nolaupa feniķiešu valdnieka meitu Eiropu, lai aizvestu viņu no Krētas. Ar šo sižetu saistās viena no teorijām par Eiropas nosaukuma izcelsmi.</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5</a:t>
            </a:fld>
            <a:endParaRPr lang="fr-FR"/>
          </a:p>
        </p:txBody>
      </p:sp>
    </p:spTree>
    <p:extLst>
      <p:ext uri="{BB962C8B-B14F-4D97-AF65-F5344CB8AC3E}">
        <p14:creationId xmlns:p14="http://schemas.microsoft.com/office/powerpoint/2010/main" val="32390094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lv-LV" sz="1200" b="1" kern="1200" dirty="0">
                <a:solidFill>
                  <a:schemeClr val="tx1"/>
                </a:solidFill>
                <a:effectLst/>
                <a:latin typeface="+mn-lt"/>
                <a:ea typeface="+mn-ea"/>
                <a:cs typeface="+mn-cs"/>
              </a:rPr>
              <a:t>Kas ir Eiropa?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lv-LV" sz="1200" kern="1200" dirty="0">
                <a:solidFill>
                  <a:schemeClr val="tx1"/>
                </a:solidFill>
                <a:effectLst/>
                <a:latin typeface="+mn-lt"/>
                <a:ea typeface="+mn-ea"/>
                <a:cs typeface="+mn-cs"/>
              </a:rPr>
              <a:t>Eiropa ir viena no sešiem pasaules daļām.</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lv-LV" sz="1200" kern="1200" dirty="0">
                <a:solidFill>
                  <a:schemeClr val="tx1"/>
                </a:solidFill>
                <a:effectLst/>
                <a:latin typeface="+mn-lt"/>
                <a:ea typeface="+mn-ea"/>
                <a:cs typeface="+mn-cs"/>
              </a:rPr>
              <a:t>Tajā ir 44 valstis.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lv-LV" sz="1200" kern="1200" dirty="0">
                <a:solidFill>
                  <a:schemeClr val="tx1"/>
                </a:solidFill>
                <a:effectLst/>
                <a:latin typeface="+mn-lt"/>
                <a:ea typeface="+mn-ea"/>
                <a:cs typeface="+mn-cs"/>
              </a:rPr>
              <a:t>Eiropā mīt vairāk nekā 700 miljoni cilvēku.</a:t>
            </a:r>
            <a:endParaRPr lang="fr-BE"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r>
              <a:rPr lang="lv-LV" sz="1200" b="1" kern="1200" dirty="0">
                <a:solidFill>
                  <a:schemeClr val="tx1"/>
                </a:solidFill>
                <a:effectLst/>
                <a:latin typeface="+mn-lt"/>
                <a:ea typeface="+mn-ea"/>
                <a:cs typeface="+mn-cs"/>
              </a:rPr>
              <a:t>Kas ir Eiropas Savienība?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lv-LV" sz="1200" kern="1200" dirty="0">
                <a:solidFill>
                  <a:schemeClr val="tx1"/>
                </a:solidFill>
                <a:effectLst/>
                <a:latin typeface="+mn-lt"/>
                <a:ea typeface="+mn-ea"/>
                <a:cs typeface="+mn-cs"/>
              </a:rPr>
              <a:t>Eiropas Savienība ir unikāla ekonomiska un politiska savienība starp 27 Eiropas valstīm, kuras dēvē par dalībvalstīm un kuras ir nolēmušas kopīgiem spēkiem veidot labāku nākotni.</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lv-LV" sz="1200" kern="1200" dirty="0">
                <a:solidFill>
                  <a:schemeClr val="tx1"/>
                </a:solidFill>
                <a:effectLst/>
                <a:latin typeface="+mn-lt"/>
                <a:ea typeface="+mn-ea"/>
                <a:cs typeface="+mn-cs"/>
              </a:rPr>
              <a:t>Eiropas Savienībā mīt </a:t>
            </a:r>
            <a:r>
              <a:rPr lang="lv-LV" sz="1200" b="1" kern="1200" dirty="0">
                <a:solidFill>
                  <a:schemeClr val="tx1"/>
                </a:solidFill>
                <a:effectLst/>
                <a:latin typeface="+mn-lt"/>
                <a:ea typeface="+mn-ea"/>
                <a:cs typeface="+mn-cs"/>
              </a:rPr>
              <a:t>aptuveni 447 miljoni cilvēku</a:t>
            </a:r>
            <a:r>
              <a:rPr lang="lv-LV"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lv-LV" sz="1200" kern="1200" dirty="0">
                <a:solidFill>
                  <a:schemeClr val="tx1"/>
                </a:solidFill>
                <a:effectLst/>
                <a:latin typeface="+mn-lt"/>
                <a:ea typeface="+mn-ea"/>
                <a:cs typeface="+mn-cs"/>
              </a:rPr>
              <a:t>Eiropas Savienības pilsoņiem ir vieglāk dzīvot un strādāt citās ES dalībvalstīs, kā arī ceļot visā ES teritorijā.</a:t>
            </a:r>
            <a:endParaRPr lang="en-US"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E798FA88-871F-5C48-9EBC-B5098FA55A7A}" type="slidenum">
              <a:rPr lang="fr-FR" smtClean="0"/>
              <a:t>6</a:t>
            </a:fld>
            <a:endParaRPr lang="fr-FR"/>
          </a:p>
        </p:txBody>
      </p:sp>
    </p:spTree>
    <p:extLst>
      <p:ext uri="{BB962C8B-B14F-4D97-AF65-F5344CB8AC3E}">
        <p14:creationId xmlns:p14="http://schemas.microsoft.com/office/powerpoint/2010/main" val="1064672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sz="1200" kern="1200" dirty="0">
                <a:solidFill>
                  <a:schemeClr val="tx1"/>
                </a:solidFill>
                <a:effectLst/>
                <a:latin typeface="+mn-lt"/>
                <a:ea typeface="+mn-ea"/>
                <a:cs typeface="+mn-cs"/>
              </a:rPr>
              <a:t>Modernās Eiropas veidošanās galvenie pieturas punkti:</a:t>
            </a:r>
            <a:endParaRPr lang="fr-BE"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lv-LV" sz="1200" b="1" kern="1200" dirty="0">
                <a:solidFill>
                  <a:schemeClr val="tx1"/>
                </a:solidFill>
                <a:effectLst/>
                <a:latin typeface="+mn-lt"/>
                <a:ea typeface="+mn-ea"/>
                <a:cs typeface="+mn-cs"/>
              </a:rPr>
              <a:t>Senās Grieķijas rašanās un Senās Romas dibināšana</a:t>
            </a:r>
            <a:r>
              <a:rPr lang="lv-LV" sz="1200" kern="1200" dirty="0">
                <a:solidFill>
                  <a:schemeClr val="tx1"/>
                </a:solidFill>
                <a:effectLst/>
                <a:latin typeface="+mn-lt"/>
                <a:ea typeface="+mn-ea"/>
                <a:cs typeface="+mn-cs"/>
              </a:rPr>
              <a:t> – palīdzēja Eiropā veidoties demokrātijai, pārvaldei un kultūrai.</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lv-LV" sz="1200" b="1" kern="1200" dirty="0">
                <a:solidFill>
                  <a:schemeClr val="tx1"/>
                </a:solidFill>
                <a:effectLst/>
                <a:latin typeface="+mn-lt"/>
                <a:ea typeface="+mn-ea"/>
                <a:cs typeface="+mn-cs"/>
              </a:rPr>
              <a:t>Reformācija</a:t>
            </a:r>
            <a:r>
              <a:rPr lang="lv-LV" sz="1200" kern="1200" dirty="0">
                <a:solidFill>
                  <a:schemeClr val="tx1"/>
                </a:solidFill>
                <a:effectLst/>
                <a:latin typeface="+mn-lt"/>
                <a:ea typeface="+mn-ea"/>
                <a:cs typeface="+mn-cs"/>
              </a:rPr>
              <a:t> XVI un XVII gadsimtā – mainīja Eiropas skatījumu uz reliģiju.</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lv-LV" sz="1200" b="1" kern="1200" dirty="0">
                <a:solidFill>
                  <a:schemeClr val="tx1"/>
                </a:solidFill>
                <a:effectLst/>
                <a:latin typeface="+mn-lt"/>
                <a:ea typeface="+mn-ea"/>
                <a:cs typeface="+mn-cs"/>
              </a:rPr>
              <a:t>Apgaismība</a:t>
            </a:r>
            <a:r>
              <a:rPr lang="lv-LV" sz="1200" kern="1200" dirty="0">
                <a:solidFill>
                  <a:schemeClr val="tx1"/>
                </a:solidFill>
                <a:effectLst/>
                <a:latin typeface="+mn-lt"/>
                <a:ea typeface="+mn-ea"/>
                <a:cs typeface="+mn-cs"/>
              </a:rPr>
              <a:t> XVIII gadsimtā – intelektuāla, politiska un ideoloģiska kustība, kas uzsvēra loģikas un saprāta nozīmību un lika pamatus mūsdienu zinātnei un politikai.</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lv-LV" sz="1200" b="1" kern="1200" dirty="0">
                <a:solidFill>
                  <a:schemeClr val="tx1"/>
                </a:solidFill>
                <a:effectLst/>
                <a:latin typeface="+mn-lt"/>
                <a:ea typeface="+mn-ea"/>
                <a:cs typeface="+mn-cs"/>
              </a:rPr>
              <a:t>Parlamentārisma iedibināšana</a:t>
            </a:r>
            <a:r>
              <a:rPr lang="lv-LV" sz="1200" kern="1200" dirty="0">
                <a:solidFill>
                  <a:schemeClr val="tx1"/>
                </a:solidFill>
                <a:effectLst/>
                <a:latin typeface="+mn-lt"/>
                <a:ea typeface="+mn-ea"/>
                <a:cs typeface="+mn-cs"/>
              </a:rPr>
              <a:t> – tagad tas ir valsts pārvaldes stūrakmens ikvienā mūsdienu Eiropas valstī.</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lv-LV" sz="1200" b="1" kern="1200" dirty="0">
                <a:solidFill>
                  <a:schemeClr val="tx1"/>
                </a:solidFill>
                <a:effectLst/>
                <a:latin typeface="+mn-lt"/>
                <a:ea typeface="+mn-ea"/>
                <a:cs typeface="+mn-cs"/>
              </a:rPr>
              <a:t>Sociālo tiesību attīstība</a:t>
            </a:r>
            <a:r>
              <a:rPr lang="lv-LV" sz="1200" kern="1200" dirty="0">
                <a:solidFill>
                  <a:schemeClr val="tx1"/>
                </a:solidFill>
                <a:effectLst/>
                <a:latin typeface="+mn-lt"/>
                <a:ea typeface="+mn-ea"/>
                <a:cs typeface="+mn-cs"/>
              </a:rPr>
              <a:t> XIX un XX gadsimtā – tagad Eiropas iedzīvotāji ir pasargāti darba un dzīves gaitās.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7</a:t>
            </a:fld>
            <a:endParaRPr lang="fr-FR"/>
          </a:p>
        </p:txBody>
      </p:sp>
    </p:spTree>
    <p:extLst>
      <p:ext uri="{BB962C8B-B14F-4D97-AF65-F5344CB8AC3E}">
        <p14:creationId xmlns:p14="http://schemas.microsoft.com/office/powerpoint/2010/main" val="25476095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66909" y="4693920"/>
            <a:ext cx="5335270" cy="4897120"/>
          </a:xfrm>
        </p:spPr>
        <p:txBody>
          <a:bodyPr/>
          <a:lstStyle/>
          <a:p>
            <a:pPr marL="228600" lvl="0" indent="-228600">
              <a:buFont typeface="+mj-lt"/>
              <a:buAutoNum type="arabicPeriod"/>
            </a:pPr>
            <a:r>
              <a:rPr lang="lv-LV" sz="1200" b="1" kern="1200" dirty="0">
                <a:solidFill>
                  <a:schemeClr val="tx1"/>
                </a:solidFill>
                <a:effectLst/>
                <a:latin typeface="+mn-lt"/>
                <a:ea typeface="+mn-ea"/>
                <a:cs typeface="+mn-cs"/>
              </a:rPr>
              <a:t>Pablo Pikaso</a:t>
            </a:r>
            <a:r>
              <a:rPr lang="lv-LV" sz="1200" kern="1200" dirty="0">
                <a:solidFill>
                  <a:schemeClr val="tx1"/>
                </a:solidFill>
                <a:effectLst/>
                <a:latin typeface="+mn-lt"/>
                <a:ea typeface="+mn-ea"/>
                <a:cs typeface="+mn-cs"/>
              </a:rPr>
              <a:t> – spāņu mākslinieks, aizsāka kubisma kustību (kopā ar Žoržu </a:t>
            </a:r>
            <a:r>
              <a:rPr lang="lv-LV" sz="1200" kern="1200" dirty="0" err="1">
                <a:solidFill>
                  <a:schemeClr val="tx1"/>
                </a:solidFill>
                <a:effectLst/>
                <a:latin typeface="+mn-lt"/>
                <a:ea typeface="+mn-ea"/>
                <a:cs typeface="+mn-cs"/>
              </a:rPr>
              <a:t>Braku</a:t>
            </a:r>
            <a:r>
              <a:rPr lang="lv-LV" sz="1200" kern="1200" dirty="0">
                <a:solidFill>
                  <a:schemeClr val="tx1"/>
                </a:solidFill>
                <a:effectLst/>
                <a:latin typeface="+mn-lt"/>
                <a:ea typeface="+mn-ea"/>
                <a:cs typeface="+mn-cs"/>
              </a:rPr>
              <a:t>). Iespējams, zini divus viņa slavenākos darbus “</a:t>
            </a:r>
            <a:r>
              <a:rPr lang="lv-LV" sz="1200" kern="1200" dirty="0" err="1">
                <a:solidFill>
                  <a:schemeClr val="tx1"/>
                </a:solidFill>
                <a:effectLst/>
                <a:latin typeface="+mn-lt"/>
                <a:ea typeface="+mn-ea"/>
                <a:cs typeface="+mn-cs"/>
              </a:rPr>
              <a:t>Gernika</a:t>
            </a:r>
            <a:r>
              <a:rPr lang="lv-LV" sz="1200" kern="1200" dirty="0">
                <a:solidFill>
                  <a:schemeClr val="tx1"/>
                </a:solidFill>
                <a:effectLst/>
                <a:latin typeface="+mn-lt"/>
                <a:ea typeface="+mn-ea"/>
                <a:cs typeface="+mn-cs"/>
              </a:rPr>
              <a:t>” un “Aviņonas meitenes”.</a:t>
            </a:r>
            <a:endParaRPr lang="en-US" sz="1200" kern="1200" dirty="0">
              <a:solidFill>
                <a:schemeClr val="tx1"/>
              </a:solidFill>
              <a:effectLst/>
              <a:latin typeface="+mn-lt"/>
              <a:ea typeface="+mn-ea"/>
              <a:cs typeface="+mn-cs"/>
            </a:endParaRPr>
          </a:p>
          <a:p>
            <a:pPr marL="228600" lvl="0" indent="-228600">
              <a:buFont typeface="+mj-lt"/>
              <a:buAutoNum type="arabicPeriod"/>
            </a:pPr>
            <a:r>
              <a:rPr lang="lv-LV" sz="1200" b="1" kern="1200" dirty="0">
                <a:solidFill>
                  <a:schemeClr val="tx1"/>
                </a:solidFill>
                <a:effectLst/>
                <a:latin typeface="+mn-lt"/>
                <a:ea typeface="+mn-ea"/>
                <a:cs typeface="+mn-cs"/>
              </a:rPr>
              <a:t>Ludvigs </a:t>
            </a:r>
            <a:r>
              <a:rPr lang="lv-LV" sz="1200" b="1" kern="1200" dirty="0" err="1">
                <a:solidFill>
                  <a:schemeClr val="tx1"/>
                </a:solidFill>
                <a:effectLst/>
                <a:latin typeface="+mn-lt"/>
                <a:ea typeface="+mn-ea"/>
                <a:cs typeface="+mn-cs"/>
              </a:rPr>
              <a:t>van</a:t>
            </a:r>
            <a:r>
              <a:rPr lang="lv-LV" sz="1200" b="1" kern="1200" dirty="0">
                <a:solidFill>
                  <a:schemeClr val="tx1"/>
                </a:solidFill>
                <a:effectLst/>
                <a:latin typeface="+mn-lt"/>
                <a:ea typeface="+mn-ea"/>
                <a:cs typeface="+mn-cs"/>
              </a:rPr>
              <a:t> Bēthovens</a:t>
            </a:r>
            <a:r>
              <a:rPr lang="lv-LV" sz="1200" kern="1200" dirty="0">
                <a:solidFill>
                  <a:schemeClr val="tx1"/>
                </a:solidFill>
                <a:effectLst/>
                <a:latin typeface="+mn-lt"/>
                <a:ea typeface="+mn-ea"/>
                <a:cs typeface="+mn-cs"/>
              </a:rPr>
              <a:t> – vācu komponists un pianists, slavu ieguvis ar savām simfonijām. Bēthovens iezīmē pāreju starp klasisko un romantisko periodu Rietumeiropas akadēmiskajā mūzikā. Viņš sacerēja “Odu priekam”, kas vēlāk kļuva par ES himnu.</a:t>
            </a:r>
            <a:endParaRPr lang="en-US" sz="1200" kern="1200" dirty="0">
              <a:solidFill>
                <a:schemeClr val="tx1"/>
              </a:solidFill>
              <a:effectLst/>
              <a:latin typeface="+mn-lt"/>
              <a:ea typeface="+mn-ea"/>
              <a:cs typeface="+mn-cs"/>
            </a:endParaRPr>
          </a:p>
          <a:p>
            <a:pPr marL="228600" lvl="0" indent="-228600">
              <a:buFont typeface="+mj-lt"/>
              <a:buAutoNum type="arabicPeriod"/>
            </a:pPr>
            <a:r>
              <a:rPr lang="lv-LV" sz="1200" b="1" kern="1200" dirty="0">
                <a:solidFill>
                  <a:schemeClr val="tx1"/>
                </a:solidFill>
                <a:effectLst/>
                <a:latin typeface="+mn-lt"/>
                <a:ea typeface="+mn-ea"/>
                <a:cs typeface="+mn-cs"/>
              </a:rPr>
              <a:t>Alfonss </a:t>
            </a:r>
            <a:r>
              <a:rPr lang="lv-LV" sz="1200" b="1" kern="1200" dirty="0" err="1">
                <a:solidFill>
                  <a:schemeClr val="tx1"/>
                </a:solidFill>
                <a:effectLst/>
                <a:latin typeface="+mn-lt"/>
                <a:ea typeface="+mn-ea"/>
                <a:cs typeface="+mn-cs"/>
              </a:rPr>
              <a:t>Muha</a:t>
            </a:r>
            <a:r>
              <a:rPr lang="lv-LV" sz="1200" kern="1200" dirty="0">
                <a:solidFill>
                  <a:schemeClr val="tx1"/>
                </a:solidFill>
                <a:effectLst/>
                <a:latin typeface="+mn-lt"/>
                <a:ea typeface="+mn-ea"/>
                <a:cs typeface="+mn-cs"/>
              </a:rPr>
              <a:t> – čehu gleznotājs un ilustrators, jūgendstila pārstāvis. Viņa pazīstamākie darbi ir “Augļi” (1897) un gleznu cikls “Slāvu eposs” (1910–1928), kurā atainota visu slāvu tautu vēsture.</a:t>
            </a:r>
            <a:endParaRPr lang="en-US" sz="1200" kern="1200" dirty="0">
              <a:solidFill>
                <a:schemeClr val="tx1"/>
              </a:solidFill>
              <a:effectLst/>
              <a:latin typeface="+mn-lt"/>
              <a:ea typeface="+mn-ea"/>
              <a:cs typeface="+mn-cs"/>
            </a:endParaRPr>
          </a:p>
          <a:p>
            <a:pPr marL="228600" lvl="0" indent="-228600">
              <a:buFont typeface="+mj-lt"/>
              <a:buAutoNum type="arabicPeriod"/>
            </a:pPr>
            <a:r>
              <a:rPr lang="lv-LV" sz="1200" b="1" kern="1200" dirty="0">
                <a:solidFill>
                  <a:schemeClr val="tx1"/>
                </a:solidFill>
                <a:effectLst/>
                <a:latin typeface="+mn-lt"/>
                <a:ea typeface="+mn-ea"/>
                <a:cs typeface="+mn-cs"/>
              </a:rPr>
              <a:t> </a:t>
            </a:r>
            <a:r>
              <a:rPr lang="lv-LV" sz="1200" b="1" kern="1200" dirty="0" err="1">
                <a:solidFill>
                  <a:schemeClr val="tx1"/>
                </a:solidFill>
                <a:effectLst/>
                <a:latin typeface="+mn-lt"/>
                <a:ea typeface="+mn-ea"/>
                <a:cs typeface="+mn-cs"/>
              </a:rPr>
              <a:t>Hilma</a:t>
            </a:r>
            <a:r>
              <a:rPr lang="lv-LV" sz="1200" b="1" kern="1200" dirty="0">
                <a:solidFill>
                  <a:schemeClr val="tx1"/>
                </a:solidFill>
                <a:effectLst/>
                <a:latin typeface="+mn-lt"/>
                <a:ea typeface="+mn-ea"/>
                <a:cs typeface="+mn-cs"/>
              </a:rPr>
              <a:t> </a:t>
            </a:r>
            <a:r>
              <a:rPr lang="lv-LV" sz="1200" b="1" kern="1200" dirty="0" err="1">
                <a:solidFill>
                  <a:schemeClr val="tx1"/>
                </a:solidFill>
                <a:effectLst/>
                <a:latin typeface="+mn-lt"/>
                <a:ea typeface="+mn-ea"/>
                <a:cs typeface="+mn-cs"/>
              </a:rPr>
              <a:t>af</a:t>
            </a:r>
            <a:r>
              <a:rPr lang="lv-LV" sz="1200" b="1" kern="1200" dirty="0">
                <a:solidFill>
                  <a:schemeClr val="tx1"/>
                </a:solidFill>
                <a:effectLst/>
                <a:latin typeface="+mn-lt"/>
                <a:ea typeface="+mn-ea"/>
                <a:cs typeface="+mn-cs"/>
              </a:rPr>
              <a:t> Klinta</a:t>
            </a:r>
            <a:r>
              <a:rPr lang="lv-LV" sz="1200" kern="1200" dirty="0">
                <a:solidFill>
                  <a:schemeClr val="tx1"/>
                </a:solidFill>
                <a:effectLst/>
                <a:latin typeface="+mn-lt"/>
                <a:ea typeface="+mn-ea"/>
                <a:cs typeface="+mn-cs"/>
              </a:rPr>
              <a:t> – zviedru gleznotāja. Viņas abstraktās gleznas, kurās atspoguļojas interese par garīgumu, dzīves cikliem, spirālēm, ģeometriju un krāsu teoriju, min starp agrīnākajiem abstraktā stila piemēriem Rietumeiropas mākslas vēsturē.</a:t>
            </a:r>
            <a:endParaRPr lang="en-US" sz="1200" kern="1200" dirty="0">
              <a:solidFill>
                <a:schemeClr val="tx1"/>
              </a:solidFill>
              <a:effectLst/>
              <a:latin typeface="+mn-lt"/>
              <a:ea typeface="+mn-ea"/>
              <a:cs typeface="+mn-cs"/>
            </a:endParaRPr>
          </a:p>
          <a:p>
            <a:pPr marL="228600" lvl="0" indent="-228600">
              <a:buFont typeface="+mj-lt"/>
              <a:buAutoNum type="arabicPeriod"/>
            </a:pPr>
            <a:r>
              <a:rPr lang="lv-LV" sz="1200" b="1" kern="1200" dirty="0">
                <a:solidFill>
                  <a:schemeClr val="tx1"/>
                </a:solidFill>
                <a:effectLst/>
                <a:latin typeface="+mn-lt"/>
                <a:ea typeface="+mn-ea"/>
                <a:cs typeface="+mn-cs"/>
              </a:rPr>
              <a:t>Stefans </a:t>
            </a:r>
            <a:r>
              <a:rPr lang="lv-LV" sz="1200" b="1" kern="1200" dirty="0" err="1">
                <a:solidFill>
                  <a:schemeClr val="tx1"/>
                </a:solidFill>
                <a:effectLst/>
                <a:latin typeface="+mn-lt"/>
                <a:ea typeface="+mn-ea"/>
                <a:cs typeface="+mn-cs"/>
              </a:rPr>
              <a:t>Cveigs</a:t>
            </a:r>
            <a:r>
              <a:rPr lang="lv-LV" sz="1200" kern="1200" dirty="0">
                <a:solidFill>
                  <a:schemeClr val="tx1"/>
                </a:solidFill>
                <a:effectLst/>
                <a:latin typeface="+mn-lt"/>
                <a:ea typeface="+mn-ea"/>
                <a:cs typeface="+mn-cs"/>
              </a:rPr>
              <a:t> – austriešu romānists, dramatiķis, žurnālists un biogrāfs. Iespējams, esi izlasījis krājumu “Šaha </a:t>
            </a:r>
            <a:r>
              <a:rPr lang="lv-LV" sz="1200" kern="1200" dirty="0" err="1">
                <a:solidFill>
                  <a:schemeClr val="tx1"/>
                </a:solidFill>
                <a:effectLst/>
                <a:latin typeface="+mn-lt"/>
                <a:ea typeface="+mn-ea"/>
                <a:cs typeface="+mn-cs"/>
              </a:rPr>
              <a:t>novele</a:t>
            </a:r>
            <a:r>
              <a:rPr lang="lv-LV" sz="1200" kern="1200" dirty="0">
                <a:solidFill>
                  <a:schemeClr val="tx1"/>
                </a:solidFill>
                <a:effectLst/>
                <a:latin typeface="+mn-lt"/>
                <a:ea typeface="+mn-ea"/>
                <a:cs typeface="+mn-cs"/>
              </a:rPr>
              <a:t> un citi stāsti” (1941), kurā iekļauti daži no viņa izcilākajiem darbiem – piecas psiholoģiskas spriedzes pārpilnas </a:t>
            </a:r>
            <a:r>
              <a:rPr lang="lv-LV" sz="1200" kern="1200" dirty="0" err="1">
                <a:solidFill>
                  <a:schemeClr val="tx1"/>
                </a:solidFill>
                <a:effectLst/>
                <a:latin typeface="+mn-lt"/>
                <a:ea typeface="+mn-ea"/>
                <a:cs typeface="+mn-cs"/>
              </a:rPr>
              <a:t>noveles</a:t>
            </a:r>
            <a:r>
              <a:rPr lang="lv-LV"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228600" lvl="0" indent="-228600">
              <a:buFont typeface="+mj-lt"/>
              <a:buAutoNum type="arabicPeriod"/>
            </a:pPr>
            <a:r>
              <a:rPr lang="lv-LV" sz="1200" b="1" kern="1200" dirty="0" err="1">
                <a:solidFill>
                  <a:schemeClr val="tx1"/>
                </a:solidFill>
                <a:effectLst/>
                <a:latin typeface="+mn-lt"/>
                <a:ea typeface="+mn-ea"/>
                <a:cs typeface="+mn-cs"/>
              </a:rPr>
              <a:t>Vislava</a:t>
            </a:r>
            <a:r>
              <a:rPr lang="lv-LV" sz="1200" b="1" kern="1200" dirty="0">
                <a:solidFill>
                  <a:schemeClr val="tx1"/>
                </a:solidFill>
                <a:effectLst/>
                <a:latin typeface="+mn-lt"/>
                <a:ea typeface="+mn-ea"/>
                <a:cs typeface="+mn-cs"/>
              </a:rPr>
              <a:t> Šimborska</a:t>
            </a:r>
            <a:r>
              <a:rPr lang="lv-LV" sz="1200" kern="1200" dirty="0">
                <a:solidFill>
                  <a:schemeClr val="tx1"/>
                </a:solidFill>
                <a:effectLst/>
                <a:latin typeface="+mn-lt"/>
                <a:ea typeface="+mn-ea"/>
                <a:cs typeface="+mn-cs"/>
              </a:rPr>
              <a:t> – poļu dzejniece, </a:t>
            </a:r>
            <a:r>
              <a:rPr lang="lv-LV" sz="1200" kern="1200" dirty="0" err="1">
                <a:solidFill>
                  <a:schemeClr val="tx1"/>
                </a:solidFill>
                <a:effectLst/>
                <a:latin typeface="+mn-lt"/>
                <a:ea typeface="+mn-ea"/>
                <a:cs typeface="+mn-cs"/>
              </a:rPr>
              <a:t>esejiste</a:t>
            </a:r>
            <a:r>
              <a:rPr lang="lv-LV" sz="1200" kern="1200" dirty="0">
                <a:solidFill>
                  <a:schemeClr val="tx1"/>
                </a:solidFill>
                <a:effectLst/>
                <a:latin typeface="+mn-lt"/>
                <a:ea typeface="+mn-ea"/>
                <a:cs typeface="+mn-cs"/>
              </a:rPr>
              <a:t> un tulkotāja, kas 1996. gadā saņēma Nobela prēmiju literatūrā. Populārākais no viņas dzejoļu krājumiem ir “Skats ar smilšu graudu”.</a:t>
            </a:r>
            <a:endParaRPr lang="en-US" sz="1200" kern="1200" dirty="0">
              <a:solidFill>
                <a:schemeClr val="tx1"/>
              </a:solidFill>
              <a:effectLst/>
              <a:latin typeface="+mn-lt"/>
              <a:ea typeface="+mn-ea"/>
              <a:cs typeface="+mn-cs"/>
            </a:endParaRPr>
          </a:p>
          <a:p>
            <a:pPr marL="228600" lvl="0" indent="-228600">
              <a:buFont typeface="+mj-lt"/>
              <a:buAutoNum type="arabicPeriod"/>
            </a:pPr>
            <a:r>
              <a:rPr lang="lv-LV" sz="1200" b="1" kern="1200" dirty="0">
                <a:solidFill>
                  <a:schemeClr val="tx1"/>
                </a:solidFill>
                <a:effectLst/>
                <a:latin typeface="+mn-lt"/>
                <a:ea typeface="+mn-ea"/>
                <a:cs typeface="+mn-cs"/>
              </a:rPr>
              <a:t>Simona </a:t>
            </a:r>
            <a:r>
              <a:rPr lang="lv-LV" sz="1200" b="1" kern="1200" dirty="0" err="1">
                <a:solidFill>
                  <a:schemeClr val="tx1"/>
                </a:solidFill>
                <a:effectLst/>
                <a:latin typeface="+mn-lt"/>
                <a:ea typeface="+mn-ea"/>
                <a:cs typeface="+mn-cs"/>
              </a:rPr>
              <a:t>de</a:t>
            </a:r>
            <a:r>
              <a:rPr lang="lv-LV" sz="1200" b="1" kern="1200" dirty="0">
                <a:solidFill>
                  <a:schemeClr val="tx1"/>
                </a:solidFill>
                <a:effectLst/>
                <a:latin typeface="+mn-lt"/>
                <a:ea typeface="+mn-ea"/>
                <a:cs typeface="+mn-cs"/>
              </a:rPr>
              <a:t> Bovuāra</a:t>
            </a:r>
            <a:r>
              <a:rPr lang="lv-LV" sz="1200" kern="1200" dirty="0">
                <a:solidFill>
                  <a:schemeClr val="tx1"/>
                </a:solidFill>
                <a:effectLst/>
                <a:latin typeface="+mn-lt"/>
                <a:ea typeface="+mn-ea"/>
                <a:cs typeface="+mn-cs"/>
              </a:rPr>
              <a:t> – franču rakstniece, filozofe un </a:t>
            </a:r>
            <a:r>
              <a:rPr lang="lv-LV" sz="1200" kern="1200" dirty="0" err="1">
                <a:solidFill>
                  <a:schemeClr val="tx1"/>
                </a:solidFill>
                <a:effectLst/>
                <a:latin typeface="+mn-lt"/>
                <a:ea typeface="+mn-ea"/>
                <a:cs typeface="+mn-cs"/>
              </a:rPr>
              <a:t>esejiste</a:t>
            </a:r>
            <a:r>
              <a:rPr lang="lv-LV" sz="1200" kern="1200" dirty="0">
                <a:solidFill>
                  <a:schemeClr val="tx1"/>
                </a:solidFill>
                <a:effectLst/>
                <a:latin typeface="+mn-lt"/>
                <a:ea typeface="+mn-ea"/>
                <a:cs typeface="+mn-cs"/>
              </a:rPr>
              <a:t>. Viens no viņas slavenākajiem darbiem ir autobiogrāfiskais romāns “Labi audzinātas meitenes memuāri” (1958), kurā viņa aprakstījusi savu jaunību.</a:t>
            </a:r>
            <a:endParaRPr lang="en-US" sz="1200" kern="1200" dirty="0">
              <a:solidFill>
                <a:schemeClr val="tx1"/>
              </a:solidFill>
              <a:effectLst/>
              <a:latin typeface="+mn-lt"/>
              <a:ea typeface="+mn-ea"/>
              <a:cs typeface="+mn-cs"/>
            </a:endParaRPr>
          </a:p>
          <a:p>
            <a:pPr marL="228600" lvl="0" indent="-228600">
              <a:buFont typeface="+mj-lt"/>
              <a:buAutoNum type="arabicPeriod"/>
            </a:pPr>
            <a:r>
              <a:rPr lang="lv-LV" sz="1200" b="1" kern="1200" dirty="0">
                <a:solidFill>
                  <a:schemeClr val="tx1"/>
                </a:solidFill>
                <a:effectLst/>
                <a:latin typeface="+mn-lt"/>
                <a:ea typeface="+mn-ea"/>
                <a:cs typeface="+mn-cs"/>
              </a:rPr>
              <a:t>Magda </a:t>
            </a:r>
            <a:r>
              <a:rPr lang="lv-LV" sz="1200" b="1" kern="1200" dirty="0" err="1">
                <a:solidFill>
                  <a:schemeClr val="tx1"/>
                </a:solidFill>
                <a:effectLst/>
                <a:latin typeface="+mn-lt"/>
                <a:ea typeface="+mn-ea"/>
                <a:cs typeface="+mn-cs"/>
              </a:rPr>
              <a:t>Sabo</a:t>
            </a:r>
            <a:r>
              <a:rPr lang="lv-LV" sz="1200" kern="1200" dirty="0">
                <a:solidFill>
                  <a:schemeClr val="tx1"/>
                </a:solidFill>
                <a:effectLst/>
                <a:latin typeface="+mn-lt"/>
                <a:ea typeface="+mn-ea"/>
                <a:cs typeface="+mn-cs"/>
              </a:rPr>
              <a:t> – ungāru </a:t>
            </a:r>
            <a:r>
              <a:rPr lang="lv-LV" sz="1200" kern="1200" dirty="0" err="1">
                <a:solidFill>
                  <a:schemeClr val="tx1"/>
                </a:solidFill>
                <a:effectLst/>
                <a:latin typeface="+mn-lt"/>
                <a:ea typeface="+mn-ea"/>
                <a:cs typeface="+mn-cs"/>
              </a:rPr>
              <a:t>romāniste</a:t>
            </a:r>
            <a:r>
              <a:rPr lang="lv-LV" sz="1200" kern="1200" dirty="0">
                <a:solidFill>
                  <a:schemeClr val="tx1"/>
                </a:solidFill>
                <a:effectLst/>
                <a:latin typeface="+mn-lt"/>
                <a:ea typeface="+mn-ea"/>
                <a:cs typeface="+mn-cs"/>
              </a:rPr>
              <a:t>, rakstījusi arī lugas, esejas, pētījumus, memuārus, dzeju un bērnu literatūru. Starp viņas darbiem, kuri guvuši plašu starptautisku atzinību, ir 1987. gadā publicētais romāns “Durvis”.</a:t>
            </a:r>
            <a:endParaRPr lang="fr-BE"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lv-LV" sz="1200" b="1" i="1" kern="1200" dirty="0">
                <a:solidFill>
                  <a:schemeClr val="tx1"/>
                </a:solidFill>
                <a:effectLst/>
                <a:latin typeface="+mn-lt"/>
                <a:ea typeface="+mn-ea"/>
                <a:cs typeface="+mn-cs"/>
              </a:rPr>
              <a:t>Kādus citus Eiropas māksliniekus tu zini?</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8</a:t>
            </a:fld>
            <a:endParaRPr lang="fr-FR"/>
          </a:p>
        </p:txBody>
      </p:sp>
    </p:spTree>
    <p:extLst>
      <p:ext uri="{BB962C8B-B14F-4D97-AF65-F5344CB8AC3E}">
        <p14:creationId xmlns:p14="http://schemas.microsoft.com/office/powerpoint/2010/main" val="28991606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sz="1200" kern="1200" dirty="0">
                <a:solidFill>
                  <a:schemeClr val="tx1"/>
                </a:solidFill>
                <a:effectLst/>
                <a:latin typeface="+mn-lt"/>
                <a:ea typeface="+mn-ea"/>
                <a:cs typeface="+mn-cs"/>
              </a:rPr>
              <a:t>Katrai ES valstij ir sava kultūra, valoda(s) un tradīcijas. Tomēr tām ir kopīgas vērtības, kuras tām jārespektē, ja tās vēlas būt daļa no Eiropas Savienības.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lv-LV" sz="1200" kern="1200" dirty="0">
                <a:solidFill>
                  <a:schemeClr val="tx1"/>
                </a:solidFill>
                <a:effectLst/>
                <a:latin typeface="+mn-lt"/>
                <a:ea typeface="+mn-ea"/>
                <a:cs typeface="+mn-cs"/>
              </a:rPr>
              <a:t>Cilvēka cieņa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lv-LV" sz="1200" kern="1200" dirty="0">
                <a:solidFill>
                  <a:schemeClr val="tx1"/>
                </a:solidFill>
                <a:effectLst/>
                <a:latin typeface="+mn-lt"/>
                <a:ea typeface="+mn-ea"/>
                <a:cs typeface="+mn-cs"/>
              </a:rPr>
              <a:t>Brīvība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lv-LV" sz="1200" kern="1200" dirty="0">
                <a:solidFill>
                  <a:schemeClr val="tx1"/>
                </a:solidFill>
                <a:effectLst/>
                <a:latin typeface="+mn-lt"/>
                <a:ea typeface="+mn-ea"/>
                <a:cs typeface="+mn-cs"/>
              </a:rPr>
              <a:t>Demokrātija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lv-LV" sz="1200" kern="1200" dirty="0">
                <a:solidFill>
                  <a:schemeClr val="tx1"/>
                </a:solidFill>
                <a:effectLst/>
                <a:latin typeface="+mn-lt"/>
                <a:ea typeface="+mn-ea"/>
                <a:cs typeface="+mn-cs"/>
              </a:rPr>
              <a:t>Vienlīdzība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lv-LV" sz="1200" kern="1200" dirty="0">
                <a:solidFill>
                  <a:schemeClr val="tx1"/>
                </a:solidFill>
                <a:effectLst/>
                <a:latin typeface="+mn-lt"/>
                <a:ea typeface="+mn-ea"/>
                <a:cs typeface="+mn-cs"/>
              </a:rPr>
              <a:t>Tiesiskums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lv-LV" sz="1200" kern="1200" dirty="0">
                <a:solidFill>
                  <a:schemeClr val="tx1"/>
                </a:solidFill>
                <a:effectLst/>
                <a:latin typeface="+mn-lt"/>
                <a:ea typeface="+mn-ea"/>
                <a:cs typeface="+mn-cs"/>
              </a:rPr>
              <a:t>Cilvēktiesības</a:t>
            </a:r>
            <a:endParaRPr lang="fr-BE"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lv-LV" sz="1200" b="1" i="1" kern="1200" dirty="0">
                <a:solidFill>
                  <a:schemeClr val="tx1"/>
                </a:solidFill>
                <a:effectLst/>
                <a:latin typeface="+mn-lt"/>
                <a:ea typeface="+mn-ea"/>
                <a:cs typeface="+mn-cs"/>
              </a:rPr>
              <a:t>Kuras ES vērtības tev ir vissvarīgākās un kāpēc?</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9</a:t>
            </a:fld>
            <a:endParaRPr lang="fr-FR"/>
          </a:p>
        </p:txBody>
      </p:sp>
    </p:spTree>
    <p:extLst>
      <p:ext uri="{BB962C8B-B14F-4D97-AF65-F5344CB8AC3E}">
        <p14:creationId xmlns:p14="http://schemas.microsoft.com/office/powerpoint/2010/main" val="42429652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fr-BE"/>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fr-BE"/>
          </a:p>
        </p:txBody>
      </p:sp>
      <p:sp>
        <p:nvSpPr>
          <p:cNvPr id="4" name="Date Placeholder 3"/>
          <p:cNvSpPr>
            <a:spLocks noGrp="1"/>
          </p:cNvSpPr>
          <p:nvPr>
            <p:ph type="dt" sz="half" idx="10"/>
          </p:nvPr>
        </p:nvSpPr>
        <p:spPr/>
        <p:txBody>
          <a:bodyPr/>
          <a:lstStyle/>
          <a:p>
            <a:fld id="{C9FA8FDF-3DAB-064F-ACC4-ED7A67D18D26}" type="datetimeFigureOut">
              <a:rPr lang="fr-FR" smtClean="0"/>
              <a:t>06/02/2023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17997765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p:txBody>
          <a:bodyPr/>
          <a:lstStyle/>
          <a:p>
            <a:fld id="{C9FA8FDF-3DAB-064F-ACC4-ED7A67D18D26}" type="datetimeFigureOut">
              <a:rPr lang="fr-FR" smtClean="0"/>
              <a:t>06/02/2023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22098195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fr-BE"/>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p:txBody>
          <a:bodyPr/>
          <a:lstStyle/>
          <a:p>
            <a:fld id="{C9FA8FDF-3DAB-064F-ACC4-ED7A67D18D26}" type="datetimeFigureOut">
              <a:rPr lang="fr-FR" smtClean="0"/>
              <a:t>06/02/2023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32129681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2" name="Rectangle 1"/>
          <p:cNvSpPr/>
          <p:nvPr userDrawn="1"/>
        </p:nvSpPr>
        <p:spPr>
          <a:xfrm>
            <a:off x="0" y="1"/>
            <a:ext cx="9144000" cy="1078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5" name="Rectangle 4"/>
          <p:cNvSpPr/>
          <p:nvPr userDrawn="1"/>
        </p:nvSpPr>
        <p:spPr>
          <a:xfrm>
            <a:off x="0" y="1078173"/>
            <a:ext cx="9144000" cy="5779827"/>
          </a:xfrm>
          <a:prstGeom prst="rect">
            <a:avLst/>
          </a:prstGeom>
          <a:solidFill>
            <a:srgbClr val="035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solidFill>
                <a:schemeClr val="accent4"/>
              </a:solidFill>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41700" y="258042"/>
            <a:ext cx="1244845" cy="1152460"/>
          </a:xfrm>
          <a:prstGeom prst="rect">
            <a:avLst/>
          </a:prstGeom>
        </p:spPr>
      </p:pic>
      <p:sp>
        <p:nvSpPr>
          <p:cNvPr id="6" name="Title 1"/>
          <p:cNvSpPr>
            <a:spLocks noGrp="1"/>
          </p:cNvSpPr>
          <p:nvPr>
            <p:ph type="ctrTitle"/>
          </p:nvPr>
        </p:nvSpPr>
        <p:spPr>
          <a:xfrm>
            <a:off x="803513" y="1992573"/>
            <a:ext cx="7548918" cy="2149523"/>
          </a:xfrm>
        </p:spPr>
        <p:txBody>
          <a:bodyPr wrap="none" anchor="t">
            <a:noAutofit/>
          </a:bodyPr>
          <a:lstStyle>
            <a:lvl1pPr algn="l">
              <a:defRPr sz="4500" b="0">
                <a:solidFill>
                  <a:schemeClr val="bg1"/>
                </a:solidFill>
              </a:defRPr>
            </a:lvl1pPr>
          </a:lstStyle>
          <a:p>
            <a:r>
              <a:rPr lang="en-US"/>
              <a:t>Click to edit Master title style</a:t>
            </a:r>
            <a:endParaRPr lang="en-GB"/>
          </a:p>
        </p:txBody>
      </p:sp>
      <p:cxnSp>
        <p:nvCxnSpPr>
          <p:cNvPr id="7" name="Straight Connector 6"/>
          <p:cNvCxnSpPr/>
          <p:nvPr userDrawn="1"/>
        </p:nvCxnSpPr>
        <p:spPr>
          <a:xfrm>
            <a:off x="628650" y="1978926"/>
            <a:ext cx="0" cy="4879075"/>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a:off x="4305869" y="6619164"/>
            <a:ext cx="530557" cy="240594"/>
          </a:xfrm>
          <a:prstGeom prst="rect">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17" name="Subtitle 2"/>
          <p:cNvSpPr>
            <a:spLocks noGrp="1"/>
          </p:cNvSpPr>
          <p:nvPr>
            <p:ph type="subTitle" idx="1"/>
          </p:nvPr>
        </p:nvSpPr>
        <p:spPr>
          <a:xfrm>
            <a:off x="803513" y="4418049"/>
            <a:ext cx="7548918" cy="897754"/>
          </a:xfrm>
        </p:spPr>
        <p:txBody>
          <a:bodyPr>
            <a:noAutofit/>
          </a:bodyPr>
          <a:lstStyle>
            <a:lvl1pPr marL="0" indent="0" algn="l">
              <a:buNone/>
              <a:defRPr sz="2100" i="0">
                <a:solidFill>
                  <a:schemeClr val="accent5"/>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19" name="Text Placeholder 18"/>
          <p:cNvSpPr>
            <a:spLocks noGrp="1"/>
          </p:cNvSpPr>
          <p:nvPr>
            <p:ph type="body" sz="quarter" idx="13"/>
          </p:nvPr>
        </p:nvSpPr>
        <p:spPr>
          <a:xfrm>
            <a:off x="4572000" y="5557903"/>
            <a:ext cx="3780235" cy="528998"/>
          </a:xfrm>
        </p:spPr>
        <p:txBody>
          <a:bodyPr>
            <a:noAutofit/>
          </a:bodyPr>
          <a:lstStyle>
            <a:lvl1pPr marL="0" indent="0" algn="r">
              <a:buFontTx/>
              <a:buNone/>
              <a:defRPr sz="1650" i="1">
                <a:solidFill>
                  <a:schemeClr val="bg1"/>
                </a:solidFill>
              </a:defRPr>
            </a:lvl1pPr>
          </a:lstStyle>
          <a:p>
            <a:pPr lvl="0"/>
            <a:r>
              <a:rPr lang="en-US"/>
              <a:t>Edit Master text styles</a:t>
            </a:r>
          </a:p>
        </p:txBody>
      </p:sp>
    </p:spTree>
    <p:extLst>
      <p:ext uri="{BB962C8B-B14F-4D97-AF65-F5344CB8AC3E}">
        <p14:creationId xmlns:p14="http://schemas.microsoft.com/office/powerpoint/2010/main" val="26495555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50289"/>
            <a:ext cx="9144000" cy="5018345"/>
          </a:xfrm>
          <a:prstGeom prst="rect">
            <a:avLst/>
          </a:prstGeom>
        </p:spPr>
      </p:pic>
      <p:sp>
        <p:nvSpPr>
          <p:cNvPr id="4" name="Slide Number Placeholder 3"/>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2" name="Rectangle 1"/>
          <p:cNvSpPr/>
          <p:nvPr userDrawn="1"/>
        </p:nvSpPr>
        <p:spPr>
          <a:xfrm>
            <a:off x="0" y="1"/>
            <a:ext cx="9144000" cy="1078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5" name="Rectangle 4"/>
          <p:cNvSpPr/>
          <p:nvPr userDrawn="1"/>
        </p:nvSpPr>
        <p:spPr>
          <a:xfrm>
            <a:off x="0" y="1078174"/>
            <a:ext cx="9144000" cy="2890800"/>
          </a:xfrm>
          <a:prstGeom prst="rect">
            <a:avLst/>
          </a:prstGeom>
          <a:solidFill>
            <a:srgbClr val="035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solidFill>
                <a:schemeClr val="accent4"/>
              </a:solidFill>
            </a:endParaRPr>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41700" y="258042"/>
            <a:ext cx="1244845" cy="1152460"/>
          </a:xfrm>
          <a:prstGeom prst="rect">
            <a:avLst/>
          </a:prstGeom>
        </p:spPr>
      </p:pic>
      <p:sp>
        <p:nvSpPr>
          <p:cNvPr id="6" name="Title 1"/>
          <p:cNvSpPr>
            <a:spLocks noGrp="1"/>
          </p:cNvSpPr>
          <p:nvPr>
            <p:ph type="ctrTitle"/>
          </p:nvPr>
        </p:nvSpPr>
        <p:spPr>
          <a:xfrm>
            <a:off x="803513" y="1992573"/>
            <a:ext cx="7548918" cy="872647"/>
          </a:xfrm>
        </p:spPr>
        <p:txBody>
          <a:bodyPr anchor="t">
            <a:normAutofit/>
          </a:bodyPr>
          <a:lstStyle>
            <a:lvl1pPr algn="l">
              <a:defRPr sz="4500" b="0">
                <a:solidFill>
                  <a:schemeClr val="bg1"/>
                </a:solidFill>
              </a:defRPr>
            </a:lvl1pPr>
          </a:lstStyle>
          <a:p>
            <a:r>
              <a:rPr lang="en-US"/>
              <a:t>Click to edit Master title style</a:t>
            </a:r>
            <a:endParaRPr lang="en-GB"/>
          </a:p>
        </p:txBody>
      </p:sp>
      <p:cxnSp>
        <p:nvCxnSpPr>
          <p:cNvPr id="7" name="Straight Connector 6"/>
          <p:cNvCxnSpPr/>
          <p:nvPr userDrawn="1"/>
        </p:nvCxnSpPr>
        <p:spPr>
          <a:xfrm>
            <a:off x="628650" y="1978926"/>
            <a:ext cx="0" cy="4879075"/>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a:off x="4305869" y="6619164"/>
            <a:ext cx="530557" cy="240594"/>
          </a:xfrm>
          <a:prstGeom prst="rect">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17" name="Subtitle 2"/>
          <p:cNvSpPr>
            <a:spLocks noGrp="1"/>
          </p:cNvSpPr>
          <p:nvPr>
            <p:ph type="subTitle" idx="1"/>
          </p:nvPr>
        </p:nvSpPr>
        <p:spPr>
          <a:xfrm>
            <a:off x="803513" y="3067468"/>
            <a:ext cx="7548918" cy="897754"/>
          </a:xfrm>
        </p:spPr>
        <p:txBody>
          <a:bodyPr>
            <a:noAutofit/>
          </a:bodyPr>
          <a:lstStyle>
            <a:lvl1pPr marL="0" indent="0" algn="l">
              <a:buNone/>
              <a:defRPr sz="2100" i="0">
                <a:solidFill>
                  <a:schemeClr val="accent5"/>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19" name="Text Placeholder 18"/>
          <p:cNvSpPr>
            <a:spLocks noGrp="1"/>
          </p:cNvSpPr>
          <p:nvPr>
            <p:ph type="body" sz="quarter" idx="13"/>
          </p:nvPr>
        </p:nvSpPr>
        <p:spPr>
          <a:xfrm>
            <a:off x="4572000" y="5783535"/>
            <a:ext cx="3780235" cy="528998"/>
          </a:xfrm>
        </p:spPr>
        <p:txBody>
          <a:bodyPr anchor="b" anchorCtr="0">
            <a:noAutofit/>
          </a:bodyPr>
          <a:lstStyle>
            <a:lvl1pPr marL="0" indent="0" algn="r">
              <a:buFontTx/>
              <a:buNone/>
              <a:defRPr sz="1650" i="1">
                <a:solidFill>
                  <a:schemeClr val="bg1"/>
                </a:solidFill>
              </a:defRPr>
            </a:lvl1pPr>
          </a:lstStyle>
          <a:p>
            <a:pPr lvl="0"/>
            <a:r>
              <a:rPr lang="en-US"/>
              <a:t>Edit Master text styles</a:t>
            </a:r>
          </a:p>
        </p:txBody>
      </p:sp>
    </p:spTree>
    <p:extLst>
      <p:ext uri="{BB962C8B-B14F-4D97-AF65-F5344CB8AC3E}">
        <p14:creationId xmlns:p14="http://schemas.microsoft.com/office/powerpoint/2010/main" val="32851835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802219"/>
            <a:ext cx="9144000" cy="6059194"/>
          </a:xfrm>
          <a:prstGeom prst="rect">
            <a:avLst/>
          </a:prstGeom>
        </p:spPr>
      </p:pic>
      <p:sp>
        <p:nvSpPr>
          <p:cNvPr id="14" name="Rectangle 13"/>
          <p:cNvSpPr/>
          <p:nvPr userDrawn="1"/>
        </p:nvSpPr>
        <p:spPr>
          <a:xfrm>
            <a:off x="3967" y="1078174"/>
            <a:ext cx="9148010" cy="5783239"/>
          </a:xfrm>
          <a:prstGeom prst="rect">
            <a:avLst/>
          </a:prstGeom>
          <a:solidFill>
            <a:srgbClr val="024EA2">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solidFill>
                <a:schemeClr val="accent4"/>
              </a:solidFill>
            </a:endParaRPr>
          </a:p>
        </p:txBody>
      </p:sp>
      <p:sp>
        <p:nvSpPr>
          <p:cNvPr id="2" name="Rectangle 1"/>
          <p:cNvSpPr/>
          <p:nvPr userDrawn="1"/>
        </p:nvSpPr>
        <p:spPr>
          <a:xfrm>
            <a:off x="0" y="1"/>
            <a:ext cx="9144000" cy="1078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6" name="Title 1"/>
          <p:cNvSpPr>
            <a:spLocks noGrp="1"/>
          </p:cNvSpPr>
          <p:nvPr>
            <p:ph type="ctrTitle"/>
          </p:nvPr>
        </p:nvSpPr>
        <p:spPr>
          <a:xfrm>
            <a:off x="803513" y="1992573"/>
            <a:ext cx="7548918" cy="2149523"/>
          </a:xfrm>
        </p:spPr>
        <p:txBody>
          <a:bodyPr wrap="none" anchor="t">
            <a:noAutofit/>
          </a:bodyPr>
          <a:lstStyle>
            <a:lvl1pPr algn="l">
              <a:defRPr sz="4500" b="0">
                <a:solidFill>
                  <a:schemeClr val="bg1"/>
                </a:solidFill>
              </a:defRPr>
            </a:lvl1pPr>
          </a:lstStyle>
          <a:p>
            <a:r>
              <a:rPr lang="en-US"/>
              <a:t>Click to edit Master title style</a:t>
            </a:r>
            <a:endParaRPr lang="en-GB"/>
          </a:p>
        </p:txBody>
      </p:sp>
      <p:cxnSp>
        <p:nvCxnSpPr>
          <p:cNvPr id="7" name="Straight Connector 6"/>
          <p:cNvCxnSpPr/>
          <p:nvPr userDrawn="1"/>
        </p:nvCxnSpPr>
        <p:spPr>
          <a:xfrm>
            <a:off x="628650" y="1978926"/>
            <a:ext cx="0" cy="4879075"/>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a:off x="4305869" y="6619164"/>
            <a:ext cx="530557" cy="240594"/>
          </a:xfrm>
          <a:prstGeom prst="rect">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12" name="Subtitle 2"/>
          <p:cNvSpPr>
            <a:spLocks noGrp="1"/>
          </p:cNvSpPr>
          <p:nvPr>
            <p:ph type="subTitle" idx="1"/>
          </p:nvPr>
        </p:nvSpPr>
        <p:spPr>
          <a:xfrm>
            <a:off x="803513" y="4418049"/>
            <a:ext cx="7548918" cy="897754"/>
          </a:xfrm>
        </p:spPr>
        <p:txBody>
          <a:bodyPr wrap="none">
            <a:noAutofit/>
          </a:bodyPr>
          <a:lstStyle>
            <a:lvl1pPr marL="0" indent="0" algn="l">
              <a:buNone/>
              <a:defRPr sz="2100" i="0">
                <a:solidFill>
                  <a:schemeClr val="accent5"/>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41700" y="258042"/>
            <a:ext cx="1244845" cy="1152460"/>
          </a:xfrm>
          <a:prstGeom prst="rect">
            <a:avLst/>
          </a:prstGeom>
        </p:spPr>
      </p:pic>
      <p:sp>
        <p:nvSpPr>
          <p:cNvPr id="16" name="Text Placeholder 18"/>
          <p:cNvSpPr>
            <a:spLocks noGrp="1"/>
          </p:cNvSpPr>
          <p:nvPr>
            <p:ph type="body" sz="quarter" idx="13"/>
          </p:nvPr>
        </p:nvSpPr>
        <p:spPr>
          <a:xfrm>
            <a:off x="4572000" y="5557903"/>
            <a:ext cx="3780235" cy="528998"/>
          </a:xfrm>
        </p:spPr>
        <p:txBody>
          <a:bodyPr wrap="none">
            <a:noAutofit/>
          </a:bodyPr>
          <a:lstStyle>
            <a:lvl1pPr marL="0" indent="0" algn="r">
              <a:buFontTx/>
              <a:buNone/>
              <a:defRPr sz="1650" i="1">
                <a:solidFill>
                  <a:schemeClr val="bg1"/>
                </a:solidFill>
              </a:defRPr>
            </a:lvl1pPr>
          </a:lstStyle>
          <a:p>
            <a:pPr lvl="0"/>
            <a:r>
              <a:rPr lang="en-US"/>
              <a:t>Edit Master text styles</a:t>
            </a:r>
          </a:p>
        </p:txBody>
      </p:sp>
    </p:spTree>
    <p:extLst>
      <p:ext uri="{BB962C8B-B14F-4D97-AF65-F5344CB8AC3E}">
        <p14:creationId xmlns:p14="http://schemas.microsoft.com/office/powerpoint/2010/main" val="229145670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Chapter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035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2" name="Title 1"/>
          <p:cNvSpPr>
            <a:spLocks noGrp="1"/>
          </p:cNvSpPr>
          <p:nvPr>
            <p:ph type="ctrTitle"/>
          </p:nvPr>
        </p:nvSpPr>
        <p:spPr>
          <a:xfrm>
            <a:off x="802642" y="1122363"/>
            <a:ext cx="8007029" cy="2387600"/>
          </a:xfrm>
        </p:spPr>
        <p:txBody>
          <a:bodyPr anchor="b">
            <a:noAutofit/>
          </a:bodyPr>
          <a:lstStyle>
            <a:lvl1pPr algn="l">
              <a:defRPr sz="4500">
                <a:solidFill>
                  <a:schemeClr val="accent5"/>
                </a:solidFill>
              </a:defRPr>
            </a:lvl1pPr>
          </a:lstStyle>
          <a:p>
            <a:r>
              <a:rPr lang="en-US"/>
              <a:t>Click to edit Master title style</a:t>
            </a:r>
            <a:endParaRPr lang="en-GB"/>
          </a:p>
        </p:txBody>
      </p:sp>
      <p:sp>
        <p:nvSpPr>
          <p:cNvPr id="3" name="Subtitle 2"/>
          <p:cNvSpPr>
            <a:spLocks noGrp="1"/>
          </p:cNvSpPr>
          <p:nvPr>
            <p:ph type="subTitle" idx="1"/>
          </p:nvPr>
        </p:nvSpPr>
        <p:spPr>
          <a:xfrm>
            <a:off x="802642" y="3602038"/>
            <a:ext cx="8007029" cy="1655762"/>
          </a:xfrm>
        </p:spPr>
        <p:txBody>
          <a:bodyPr>
            <a:noAutofit/>
          </a:bodyPr>
          <a:lstStyle>
            <a:lvl1pPr marL="0" indent="0" algn="l">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6" name="Slide Number Placeholder 5"/>
          <p:cNvSpPr>
            <a:spLocks noGrp="1"/>
          </p:cNvSpPr>
          <p:nvPr>
            <p:ph type="sldNum" sz="quarter" idx="12"/>
          </p:nvPr>
        </p:nvSpPr>
        <p:spPr/>
        <p:txBody>
          <a:bodyPr>
            <a:noAutofit/>
          </a:bodyPr>
          <a:lstStyle>
            <a:lvl1pPr>
              <a:defRPr>
                <a:solidFill>
                  <a:schemeClr val="bg1"/>
                </a:solidFill>
              </a:defRPr>
            </a:lvl1pPr>
          </a:lstStyle>
          <a:p>
            <a:fld id="{F46C79FD-C571-418B-AB0F-5EE936C85276}" type="slidenum">
              <a:rPr lang="en-GB" smtClean="0"/>
              <a:pPr/>
              <a:t>‹#›</a:t>
            </a:fld>
            <a:endParaRPr lang="en-GB"/>
          </a:p>
        </p:txBody>
      </p:sp>
      <p:cxnSp>
        <p:nvCxnSpPr>
          <p:cNvPr id="7" name="Straight Connector 6"/>
          <p:cNvCxnSpPr/>
          <p:nvPr userDrawn="1"/>
        </p:nvCxnSpPr>
        <p:spPr>
          <a:xfrm>
            <a:off x="628650" y="0"/>
            <a:ext cx="0" cy="3295934"/>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520786" y="6045258"/>
            <a:ext cx="1288884" cy="451153"/>
          </a:xfrm>
          <a:prstGeom prst="rect">
            <a:avLst/>
          </a:prstGeom>
        </p:spPr>
      </p:pic>
    </p:spTree>
    <p:extLst>
      <p:ext uri="{BB962C8B-B14F-4D97-AF65-F5344CB8AC3E}">
        <p14:creationId xmlns:p14="http://schemas.microsoft.com/office/powerpoint/2010/main" val="40933050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hapter Slide (2)">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525389" y="6045865"/>
            <a:ext cx="1287150" cy="450546"/>
          </a:xfrm>
          <a:prstGeom prst="rect">
            <a:avLst/>
          </a:prstGeom>
        </p:spPr>
      </p:pic>
      <p:sp>
        <p:nvSpPr>
          <p:cNvPr id="11" name="Title 1"/>
          <p:cNvSpPr>
            <a:spLocks noGrp="1"/>
          </p:cNvSpPr>
          <p:nvPr>
            <p:ph type="ctrTitle"/>
          </p:nvPr>
        </p:nvSpPr>
        <p:spPr>
          <a:xfrm>
            <a:off x="807760" y="1122363"/>
            <a:ext cx="7617223" cy="2387600"/>
          </a:xfrm>
        </p:spPr>
        <p:txBody>
          <a:bodyPr anchor="b">
            <a:noAutofit/>
          </a:bodyPr>
          <a:lstStyle>
            <a:lvl1pPr algn="l">
              <a:defRPr sz="4500">
                <a:solidFill>
                  <a:schemeClr val="tx2"/>
                </a:solidFill>
              </a:defRPr>
            </a:lvl1pPr>
          </a:lstStyle>
          <a:p>
            <a:r>
              <a:rPr lang="en-US"/>
              <a:t>Click to edit Master title style</a:t>
            </a:r>
            <a:endParaRPr lang="en-GB"/>
          </a:p>
        </p:txBody>
      </p:sp>
      <p:cxnSp>
        <p:nvCxnSpPr>
          <p:cNvPr id="13" name="Straight Connector 12"/>
          <p:cNvCxnSpPr/>
          <p:nvPr userDrawn="1"/>
        </p:nvCxnSpPr>
        <p:spPr>
          <a:xfrm>
            <a:off x="628650" y="0"/>
            <a:ext cx="0" cy="3295934"/>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Subtitle 2"/>
          <p:cNvSpPr>
            <a:spLocks noGrp="1"/>
          </p:cNvSpPr>
          <p:nvPr>
            <p:ph type="subTitle" idx="1"/>
          </p:nvPr>
        </p:nvSpPr>
        <p:spPr>
          <a:xfrm>
            <a:off x="802642" y="3602038"/>
            <a:ext cx="7617223" cy="1655762"/>
          </a:xfrm>
        </p:spPr>
        <p:txBody>
          <a:bodyPr>
            <a:noAutofit/>
          </a:bodyPr>
          <a:lstStyle>
            <a:lvl1pPr marL="0" indent="0" algn="l">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Tree>
    <p:extLst>
      <p:ext uri="{BB962C8B-B14F-4D97-AF65-F5344CB8AC3E}">
        <p14:creationId xmlns:p14="http://schemas.microsoft.com/office/powerpoint/2010/main" val="10061425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ast slide (option 1)">
    <p:spTree>
      <p:nvGrpSpPr>
        <p:cNvPr id="1" name=""/>
        <p:cNvGrpSpPr/>
        <p:nvPr/>
      </p:nvGrpSpPr>
      <p:grpSpPr>
        <a:xfrm>
          <a:off x="0" y="0"/>
          <a:ext cx="0" cy="0"/>
          <a:chOff x="0" y="0"/>
          <a:chExt cx="0" cy="0"/>
        </a:xfrm>
      </p:grpSpPr>
      <p:sp>
        <p:nvSpPr>
          <p:cNvPr id="7" name="Rectangle 6"/>
          <p:cNvSpPr/>
          <p:nvPr userDrawn="1"/>
        </p:nvSpPr>
        <p:spPr>
          <a:xfrm>
            <a:off x="0" y="2"/>
            <a:ext cx="9144000" cy="342899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11" name="Title 1"/>
          <p:cNvSpPr>
            <a:spLocks noGrp="1"/>
          </p:cNvSpPr>
          <p:nvPr>
            <p:ph type="ctrTitle"/>
          </p:nvPr>
        </p:nvSpPr>
        <p:spPr>
          <a:xfrm>
            <a:off x="807760" y="1122363"/>
            <a:ext cx="7617223" cy="1240348"/>
          </a:xfrm>
        </p:spPr>
        <p:txBody>
          <a:bodyPr anchor="b">
            <a:noAutofit/>
          </a:bodyPr>
          <a:lstStyle>
            <a:lvl1pPr algn="l">
              <a:defRPr sz="4500">
                <a:solidFill>
                  <a:schemeClr val="tx2"/>
                </a:solidFill>
              </a:defRPr>
            </a:lvl1pPr>
          </a:lstStyle>
          <a:p>
            <a:r>
              <a:rPr lang="en-US"/>
              <a:t>Click to edit Master title style</a:t>
            </a:r>
            <a:endParaRPr lang="en-GB"/>
          </a:p>
        </p:txBody>
      </p:sp>
      <p:cxnSp>
        <p:nvCxnSpPr>
          <p:cNvPr id="13" name="Straight Connector 12"/>
          <p:cNvCxnSpPr/>
          <p:nvPr userDrawn="1"/>
        </p:nvCxnSpPr>
        <p:spPr>
          <a:xfrm>
            <a:off x="628650" y="1"/>
            <a:ext cx="0" cy="2362711"/>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Subtitle 2"/>
          <p:cNvSpPr>
            <a:spLocks noGrp="1"/>
          </p:cNvSpPr>
          <p:nvPr>
            <p:ph type="subTitle" idx="1"/>
          </p:nvPr>
        </p:nvSpPr>
        <p:spPr>
          <a:xfrm>
            <a:off x="628651" y="4160827"/>
            <a:ext cx="8167079" cy="1620145"/>
          </a:xfrm>
        </p:spPr>
        <p:txBody>
          <a:bodyPr>
            <a:noAutofit/>
          </a:bodyPr>
          <a:lstStyle>
            <a:lvl1pPr marL="0" indent="0" algn="l">
              <a:buNone/>
              <a:defRPr sz="1050">
                <a:solidFill>
                  <a:schemeClr val="bg1">
                    <a:lumMod val="50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Tree>
    <p:extLst>
      <p:ext uri="{BB962C8B-B14F-4D97-AF65-F5344CB8AC3E}">
        <p14:creationId xmlns:p14="http://schemas.microsoft.com/office/powerpoint/2010/main" val="336315144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ast slide (option 2)">
    <p:spTree>
      <p:nvGrpSpPr>
        <p:cNvPr id="1" name=""/>
        <p:cNvGrpSpPr/>
        <p:nvPr/>
      </p:nvGrpSpPr>
      <p:grpSpPr>
        <a:xfrm>
          <a:off x="0" y="0"/>
          <a:ext cx="0" cy="0"/>
          <a:chOff x="0" y="0"/>
          <a:chExt cx="0" cy="0"/>
        </a:xfrm>
      </p:grpSpPr>
      <p:sp>
        <p:nvSpPr>
          <p:cNvPr id="7" name="Rectangle 6"/>
          <p:cNvSpPr/>
          <p:nvPr userDrawn="1"/>
        </p:nvSpPr>
        <p:spPr>
          <a:xfrm>
            <a:off x="0" y="2"/>
            <a:ext cx="9144000" cy="34289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11" name="Title 1"/>
          <p:cNvSpPr>
            <a:spLocks noGrp="1"/>
          </p:cNvSpPr>
          <p:nvPr>
            <p:ph type="ctrTitle"/>
          </p:nvPr>
        </p:nvSpPr>
        <p:spPr>
          <a:xfrm>
            <a:off x="807760" y="1122363"/>
            <a:ext cx="7617223" cy="1240348"/>
          </a:xfrm>
        </p:spPr>
        <p:txBody>
          <a:bodyPr anchor="b">
            <a:noAutofit/>
          </a:bodyPr>
          <a:lstStyle>
            <a:lvl1pPr algn="l">
              <a:defRPr sz="4500">
                <a:solidFill>
                  <a:schemeClr val="accent5"/>
                </a:solidFill>
              </a:defRPr>
            </a:lvl1pPr>
          </a:lstStyle>
          <a:p>
            <a:r>
              <a:rPr lang="en-US"/>
              <a:t>Click to edit Master title style</a:t>
            </a:r>
            <a:endParaRPr lang="en-GB"/>
          </a:p>
        </p:txBody>
      </p:sp>
      <p:cxnSp>
        <p:nvCxnSpPr>
          <p:cNvPr id="13" name="Straight Connector 12"/>
          <p:cNvCxnSpPr/>
          <p:nvPr userDrawn="1"/>
        </p:nvCxnSpPr>
        <p:spPr>
          <a:xfrm>
            <a:off x="628650" y="1"/>
            <a:ext cx="0" cy="2362711"/>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4" name="Subtitle 2"/>
          <p:cNvSpPr>
            <a:spLocks noGrp="1"/>
          </p:cNvSpPr>
          <p:nvPr>
            <p:ph type="subTitle" idx="1"/>
          </p:nvPr>
        </p:nvSpPr>
        <p:spPr>
          <a:xfrm>
            <a:off x="628651" y="4160827"/>
            <a:ext cx="8167079" cy="1620145"/>
          </a:xfrm>
        </p:spPr>
        <p:txBody>
          <a:bodyPr>
            <a:noAutofit/>
          </a:bodyPr>
          <a:lstStyle>
            <a:lvl1pPr marL="0" indent="0" algn="l">
              <a:buNone/>
              <a:defRPr sz="1050">
                <a:solidFill>
                  <a:schemeClr val="bg1">
                    <a:lumMod val="50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Tree>
    <p:extLst>
      <p:ext uri="{BB962C8B-B14F-4D97-AF65-F5344CB8AC3E}">
        <p14:creationId xmlns:p14="http://schemas.microsoft.com/office/powerpoint/2010/main" val="2387646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825625"/>
            <a:ext cx="8179274" cy="3881904"/>
          </a:xfrm>
        </p:spPr>
        <p:txBody>
          <a:bodyPr>
            <a:noAutofit/>
          </a:bodyPr>
          <a:lstStyle>
            <a:lvl1pPr>
              <a:lnSpc>
                <a:spcPct val="100000"/>
              </a:lnSpc>
              <a:spcBef>
                <a:spcPts val="0"/>
              </a:spcBef>
              <a:spcAft>
                <a:spcPts val="1350"/>
              </a:spcAft>
              <a:defRPr/>
            </a:lvl1pPr>
            <a:lvl2pPr>
              <a:lnSpc>
                <a:spcPct val="100000"/>
              </a:lnSpc>
              <a:spcAft>
                <a:spcPts val="1350"/>
              </a:spcAft>
              <a:defRPr/>
            </a:lvl2pPr>
            <a:lvl3pPr>
              <a:lnSpc>
                <a:spcPct val="100000"/>
              </a:lnSpc>
              <a:spcAft>
                <a:spcPts val="1350"/>
              </a:spcAft>
              <a:defRPr/>
            </a:lvl3pPr>
            <a:lvl4pPr>
              <a:lnSpc>
                <a:spcPct val="100000"/>
              </a:lnSpc>
              <a:spcAft>
                <a:spcPts val="1350"/>
              </a:spcAft>
              <a:defRPr/>
            </a:lvl4pPr>
            <a:lvl5pPr>
              <a:lnSpc>
                <a:spcPct val="100000"/>
              </a:lnSpc>
              <a:spcAft>
                <a:spcPts val="135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cxnSp>
        <p:nvCxnSpPr>
          <p:cNvPr id="7" name="Straight Connector 6"/>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22889648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p:txBody>
          <a:bodyPr/>
          <a:lstStyle/>
          <a:p>
            <a:fld id="{C9FA8FDF-3DAB-064F-ACC4-ED7A67D18D26}" type="datetimeFigureOut">
              <a:rPr lang="fr-FR" smtClean="0"/>
              <a:t>06/02/2023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38963123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and Objec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49" y="1825626"/>
            <a:ext cx="3996000" cy="3906435"/>
          </a:xfrm>
        </p:spPr>
        <p:txBody>
          <a:bodyPr>
            <a:noAutofit/>
          </a:bodyPr>
          <a:lstStyle>
            <a:lvl1pPr>
              <a:spcAft>
                <a:spcPts val="1350"/>
              </a:spcAft>
              <a:defRPr/>
            </a:lvl1pPr>
            <a:lvl2pPr>
              <a:spcAft>
                <a:spcPts val="1350"/>
              </a:spcAft>
              <a:defRPr/>
            </a:lvl2pPr>
            <a:lvl3pPr>
              <a:spcAft>
                <a:spcPts val="1350"/>
              </a:spcAft>
              <a:defRPr/>
            </a:lvl3pPr>
            <a:lvl4pPr>
              <a:spcAft>
                <a:spcPts val="1350"/>
              </a:spcAft>
              <a:defRPr/>
            </a:lvl4pPr>
            <a:lvl5pPr>
              <a:spcAft>
                <a:spcPts val="135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801688" y="1825626"/>
            <a:ext cx="3996000" cy="3906435"/>
          </a:xfrm>
          <a:noFill/>
        </p:spPr>
        <p:txBody>
          <a:bodyPr>
            <a:noAutofit/>
          </a:bodyPr>
          <a:lstStyle>
            <a:lvl1pPr marL="0" indent="0">
              <a:buNone/>
              <a:defRPr/>
            </a:lvl1pPr>
          </a:lstStyle>
          <a:p>
            <a:pPr lvl="0"/>
            <a:r>
              <a:rPr lang="en-US"/>
              <a:t>Edit Master text styles</a:t>
            </a:r>
          </a:p>
        </p:txBody>
      </p:sp>
      <p:sp>
        <p:nvSpPr>
          <p:cNvPr id="7" name="Slide Number Placeholder 6"/>
          <p:cNvSpPr>
            <a:spLocks noGrp="1"/>
          </p:cNvSpPr>
          <p:nvPr>
            <p:ph type="sldNum" sz="quarter" idx="12"/>
          </p:nvPr>
        </p:nvSpPr>
        <p:spPr/>
        <p:txBody>
          <a:bodyPr>
            <a:noAutofit/>
          </a:bodyPr>
          <a:lstStyle/>
          <a:p>
            <a:fld id="{F46C79FD-C571-418B-AB0F-5EE936C85276}" type="slidenum">
              <a:rPr lang="en-GB" smtClean="0"/>
              <a:t>‹#›</a:t>
            </a:fld>
            <a:endParaRPr lang="en-GB"/>
          </a:p>
        </p:txBody>
      </p:sp>
      <p:cxnSp>
        <p:nvCxnSpPr>
          <p:cNvPr id="9" name="Straight Connector 8"/>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0"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36471750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49" y="1825626"/>
            <a:ext cx="3996000" cy="3906435"/>
          </a:xfrm>
        </p:spPr>
        <p:txBody>
          <a:bodyPr>
            <a:noAutofit/>
          </a:bodyPr>
          <a:lstStyle>
            <a:lvl3pPr>
              <a:spcBef>
                <a:spcPts val="0"/>
              </a:spcBef>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801688" y="1825626"/>
            <a:ext cx="3996000" cy="3906435"/>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p:cNvSpPr>
            <a:spLocks noGrp="1"/>
          </p:cNvSpPr>
          <p:nvPr>
            <p:ph type="sldNum" sz="quarter" idx="12"/>
          </p:nvPr>
        </p:nvSpPr>
        <p:spPr/>
        <p:txBody>
          <a:bodyPr/>
          <a:lstStyle/>
          <a:p>
            <a:fld id="{F46C79FD-C571-418B-AB0F-5EE936C85276}" type="slidenum">
              <a:rPr lang="en-GB" smtClean="0"/>
              <a:t>‹#›</a:t>
            </a:fld>
            <a:endParaRPr lang="en-GB"/>
          </a:p>
        </p:txBody>
      </p:sp>
      <p:cxnSp>
        <p:nvCxnSpPr>
          <p:cNvPr id="10" name="Straight Connector 9"/>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6888949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49" y="1825626"/>
            <a:ext cx="2518867" cy="3763134"/>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9" name="Content Placeholder 2"/>
          <p:cNvSpPr>
            <a:spLocks noGrp="1"/>
          </p:cNvSpPr>
          <p:nvPr>
            <p:ph sz="half" idx="13"/>
          </p:nvPr>
        </p:nvSpPr>
        <p:spPr>
          <a:xfrm>
            <a:off x="3453735" y="1825625"/>
            <a:ext cx="2518867" cy="3763134"/>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2"/>
          <p:cNvSpPr>
            <a:spLocks noGrp="1"/>
          </p:cNvSpPr>
          <p:nvPr>
            <p:ph sz="half" idx="14"/>
          </p:nvPr>
        </p:nvSpPr>
        <p:spPr>
          <a:xfrm>
            <a:off x="6278821" y="1825625"/>
            <a:ext cx="2518867" cy="3763134"/>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12" name="Straight Connector 11"/>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3"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23059941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9842" y="1681163"/>
            <a:ext cx="3868340" cy="823912"/>
          </a:xfrm>
        </p:spPr>
        <p:txBody>
          <a:bodyPr wrap="square" anchor="b">
            <a:noAutofit/>
          </a:bodyPr>
          <a:lstStyle>
            <a:lvl1pPr marL="0" indent="0">
              <a:buNone/>
              <a:defRPr sz="2100" b="1">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6"/>
            <a:ext cx="3868340" cy="3097331"/>
          </a:xfrm>
        </p:spPr>
        <p:txBody>
          <a:bodyPr wrap="square">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29150" y="1681163"/>
            <a:ext cx="3887391" cy="823912"/>
          </a:xfrm>
          <a:noFill/>
        </p:spPr>
        <p:txBody>
          <a:bodyPr wrap="square" anchor="b">
            <a:noAutofit/>
          </a:bodyPr>
          <a:lstStyle>
            <a:lvl1pPr marL="0" indent="0">
              <a:buNone/>
              <a:defRPr sz="2100" b="1">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6"/>
            <a:ext cx="3887391" cy="3097331"/>
          </a:xfrm>
        </p:spPr>
        <p:txBody>
          <a:bodyPr wrap="square">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Slide Number Placeholder 8"/>
          <p:cNvSpPr>
            <a:spLocks noGrp="1"/>
          </p:cNvSpPr>
          <p:nvPr>
            <p:ph type="sldNum" sz="quarter" idx="12"/>
          </p:nvPr>
        </p:nvSpPr>
        <p:spPr/>
        <p:txBody>
          <a:bodyPr>
            <a:noAutofit/>
          </a:bodyPr>
          <a:lstStyle/>
          <a:p>
            <a:fld id="{F46C79FD-C571-418B-AB0F-5EE936C85276}" type="slidenum">
              <a:rPr lang="en-GB" smtClean="0"/>
              <a:t>‹#›</a:t>
            </a:fld>
            <a:endParaRPr lang="en-GB"/>
          </a:p>
        </p:txBody>
      </p:sp>
      <p:cxnSp>
        <p:nvCxnSpPr>
          <p:cNvPr id="12" name="Straight Connector 11"/>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3"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23106322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46C79FD-C571-418B-AB0F-5EE936C85276}" type="slidenum">
              <a:rPr lang="en-GB" smtClean="0"/>
              <a:t>‹#›</a:t>
            </a:fld>
            <a:endParaRPr lang="en-GB"/>
          </a:p>
        </p:txBody>
      </p:sp>
      <p:cxnSp>
        <p:nvCxnSpPr>
          <p:cNvPr id="8" name="Straight Connector 7"/>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7017698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5" name="Picture Placeholder 4"/>
          <p:cNvSpPr>
            <a:spLocks noGrp="1"/>
          </p:cNvSpPr>
          <p:nvPr>
            <p:ph type="pic" sz="quarter" idx="13"/>
          </p:nvPr>
        </p:nvSpPr>
        <p:spPr>
          <a:xfrm>
            <a:off x="-44726" y="-59635"/>
            <a:ext cx="4616726" cy="6983896"/>
          </a:xfrm>
          <a:solidFill>
            <a:schemeClr val="bg2"/>
          </a:solidFill>
          <a:ln w="28575">
            <a:solidFill>
              <a:schemeClr val="accent5"/>
            </a:solidFill>
          </a:ln>
        </p:spPr>
        <p:txBody>
          <a:bodyPr/>
          <a:lstStyle/>
          <a:p>
            <a:r>
              <a:rPr lang="en-US"/>
              <a:t>Click icon to add picture</a:t>
            </a:r>
            <a:endParaRPr lang="en-GB"/>
          </a:p>
        </p:txBody>
      </p:sp>
      <p:sp>
        <p:nvSpPr>
          <p:cNvPr id="10" name="Rectangle 9"/>
          <p:cNvSpPr/>
          <p:nvPr userDrawn="1"/>
        </p:nvSpPr>
        <p:spPr>
          <a:xfrm>
            <a:off x="2410536" y="1992574"/>
            <a:ext cx="6412742" cy="36166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414586" y="743803"/>
            <a:ext cx="408692" cy="544923"/>
          </a:xfrm>
          <a:prstGeom prst="rect">
            <a:avLst/>
          </a:prstGeom>
        </p:spPr>
      </p:pic>
      <p:sp>
        <p:nvSpPr>
          <p:cNvPr id="3" name="Content Placeholder 2"/>
          <p:cNvSpPr>
            <a:spLocks noGrp="1"/>
          </p:cNvSpPr>
          <p:nvPr>
            <p:ph idx="1"/>
          </p:nvPr>
        </p:nvSpPr>
        <p:spPr>
          <a:xfrm>
            <a:off x="2653748" y="1992573"/>
            <a:ext cx="6169530" cy="3616657"/>
          </a:xfrm>
          <a:solidFill>
            <a:schemeClr val="bg1"/>
          </a:solidFill>
        </p:spPr>
        <p:txBody>
          <a:bodyPr lIns="360000" tIns="360000" rIns="360000" bIns="360000" anchor="ctr" anchorCtr="0">
            <a:noAutofit/>
          </a:bodyPr>
          <a:lstStyle>
            <a:lvl1pPr marL="0" indent="0">
              <a:buFontTx/>
              <a:buNone/>
              <a:defRPr i="1">
                <a:solidFill>
                  <a:schemeClr val="tx2"/>
                </a:solidFill>
              </a:defRPr>
            </a:lvl1pPr>
          </a:lstStyle>
          <a:p>
            <a:pPr lvl="0"/>
            <a:r>
              <a:rPr lang="en-US"/>
              <a:t>Edit Master text styles</a:t>
            </a:r>
          </a:p>
        </p:txBody>
      </p:sp>
    </p:spTree>
    <p:extLst>
      <p:ext uri="{BB962C8B-B14F-4D97-AF65-F5344CB8AC3E}">
        <p14:creationId xmlns:p14="http://schemas.microsoft.com/office/powerpoint/2010/main" val="173844275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icture and Content (half page)">
    <p:spTree>
      <p:nvGrpSpPr>
        <p:cNvPr id="1" name=""/>
        <p:cNvGrpSpPr/>
        <p:nvPr/>
      </p:nvGrpSpPr>
      <p:grpSpPr>
        <a:xfrm>
          <a:off x="0" y="0"/>
          <a:ext cx="0" cy="0"/>
          <a:chOff x="0" y="0"/>
          <a:chExt cx="0" cy="0"/>
        </a:xfrm>
      </p:grpSpPr>
      <p:sp>
        <p:nvSpPr>
          <p:cNvPr id="3" name="Content Placeholder 2"/>
          <p:cNvSpPr>
            <a:spLocks noGrp="1"/>
          </p:cNvSpPr>
          <p:nvPr>
            <p:ph idx="1"/>
          </p:nvPr>
        </p:nvSpPr>
        <p:spPr>
          <a:xfrm>
            <a:off x="5112792" y="1825626"/>
            <a:ext cx="3695131" cy="3769957"/>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2"/>
          </p:nvPr>
        </p:nvSpPr>
        <p:spPr/>
        <p:txBody>
          <a:bodyPr/>
          <a:lstStyle/>
          <a:p>
            <a:fld id="{F46C79FD-C571-418B-AB0F-5EE936C85276}" type="slidenum">
              <a:rPr lang="en-GB" smtClean="0"/>
              <a:t>‹#›</a:t>
            </a:fld>
            <a:endParaRPr lang="en-GB"/>
          </a:p>
        </p:txBody>
      </p:sp>
      <p:sp>
        <p:nvSpPr>
          <p:cNvPr id="10" name="Title Placeholder 1"/>
          <p:cNvSpPr>
            <a:spLocks noGrp="1"/>
          </p:cNvSpPr>
          <p:nvPr>
            <p:ph type="title"/>
          </p:nvPr>
        </p:nvSpPr>
        <p:spPr>
          <a:xfrm>
            <a:off x="5112792" y="482861"/>
            <a:ext cx="3501950" cy="782357"/>
          </a:xfrm>
          <a:prstGeom prst="rect">
            <a:avLst/>
          </a:prstGeom>
        </p:spPr>
        <p:txBody>
          <a:bodyPr vert="horz" lIns="91440" tIns="45720" rIns="91440" bIns="0" rtlCol="0" anchor="b" anchorCtr="0">
            <a:noAutofit/>
          </a:bodyPr>
          <a:lstStyle/>
          <a:p>
            <a:r>
              <a:rPr lang="en-US"/>
              <a:t>Click to edit Master title style</a:t>
            </a:r>
            <a:endParaRPr lang="en-GB"/>
          </a:p>
        </p:txBody>
      </p:sp>
      <p:sp>
        <p:nvSpPr>
          <p:cNvPr id="7" name="Picture Placeholder 4"/>
          <p:cNvSpPr>
            <a:spLocks noGrp="1"/>
          </p:cNvSpPr>
          <p:nvPr>
            <p:ph type="pic" sz="quarter" idx="13"/>
          </p:nvPr>
        </p:nvSpPr>
        <p:spPr>
          <a:xfrm>
            <a:off x="-34787" y="-46383"/>
            <a:ext cx="4606787" cy="6964017"/>
          </a:xfrm>
          <a:solidFill>
            <a:schemeClr val="bg2"/>
          </a:solidFill>
          <a:ln w="28575">
            <a:solidFill>
              <a:schemeClr val="accent5"/>
            </a:solidFill>
          </a:ln>
        </p:spPr>
        <p:txBody>
          <a:bodyPr/>
          <a:lstStyle/>
          <a:p>
            <a:r>
              <a:rPr lang="en-US"/>
              <a:t>Click icon to add picture</a:t>
            </a:r>
            <a:endParaRPr lang="en-GB"/>
          </a:p>
        </p:txBody>
      </p:sp>
    </p:spTree>
    <p:extLst>
      <p:ext uri="{BB962C8B-B14F-4D97-AF65-F5344CB8AC3E}">
        <p14:creationId xmlns:p14="http://schemas.microsoft.com/office/powerpoint/2010/main" val="190994267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 images">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46C79FD-C571-418B-AB0F-5EE936C85276}" type="slidenum">
              <a:rPr lang="en-GB" smtClean="0"/>
              <a:t>‹#›</a:t>
            </a:fld>
            <a:endParaRPr lang="en-GB"/>
          </a:p>
        </p:txBody>
      </p:sp>
      <p:cxnSp>
        <p:nvCxnSpPr>
          <p:cNvPr id="8" name="Straight Connector 7"/>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
        <p:nvSpPr>
          <p:cNvPr id="3" name="Picture Placeholder 2"/>
          <p:cNvSpPr>
            <a:spLocks noGrp="1"/>
          </p:cNvSpPr>
          <p:nvPr>
            <p:ph type="pic" sz="quarter" idx="13"/>
          </p:nvPr>
        </p:nvSpPr>
        <p:spPr>
          <a:xfrm>
            <a:off x="728042" y="2284668"/>
            <a:ext cx="2356247" cy="2090737"/>
          </a:xfrm>
          <a:solidFill>
            <a:schemeClr val="bg2"/>
          </a:solidFill>
        </p:spPr>
        <p:txBody>
          <a:bodyPr/>
          <a:lstStyle/>
          <a:p>
            <a:r>
              <a:rPr lang="en-US"/>
              <a:t>Click icon to add picture</a:t>
            </a:r>
            <a:endParaRPr lang="en-GB"/>
          </a:p>
        </p:txBody>
      </p:sp>
      <p:sp>
        <p:nvSpPr>
          <p:cNvPr id="11" name="Picture Placeholder 2"/>
          <p:cNvSpPr>
            <a:spLocks noGrp="1"/>
          </p:cNvSpPr>
          <p:nvPr>
            <p:ph type="pic" sz="quarter" idx="14"/>
          </p:nvPr>
        </p:nvSpPr>
        <p:spPr>
          <a:xfrm>
            <a:off x="5926089" y="2284669"/>
            <a:ext cx="2356247" cy="2090737"/>
          </a:xfrm>
          <a:solidFill>
            <a:schemeClr val="bg2"/>
          </a:solidFill>
        </p:spPr>
        <p:txBody>
          <a:bodyPr/>
          <a:lstStyle/>
          <a:p>
            <a:r>
              <a:rPr lang="en-US"/>
              <a:t>Click icon to add picture</a:t>
            </a:r>
            <a:endParaRPr lang="en-GB"/>
          </a:p>
        </p:txBody>
      </p:sp>
      <p:sp>
        <p:nvSpPr>
          <p:cNvPr id="12" name="Picture Placeholder 2"/>
          <p:cNvSpPr>
            <a:spLocks noGrp="1"/>
          </p:cNvSpPr>
          <p:nvPr>
            <p:ph type="pic" sz="quarter" idx="15"/>
          </p:nvPr>
        </p:nvSpPr>
        <p:spPr>
          <a:xfrm>
            <a:off x="3327065" y="2284668"/>
            <a:ext cx="2356247" cy="2090737"/>
          </a:xfrm>
          <a:solidFill>
            <a:schemeClr val="bg2"/>
          </a:solidFill>
        </p:spPr>
        <p:txBody>
          <a:bodyPr/>
          <a:lstStyle/>
          <a:p>
            <a:r>
              <a:rPr lang="en-US"/>
              <a:t>Click icon to add picture</a:t>
            </a:r>
            <a:endParaRPr lang="en-GB"/>
          </a:p>
        </p:txBody>
      </p:sp>
      <p:sp>
        <p:nvSpPr>
          <p:cNvPr id="13" name="Text Placeholder 12"/>
          <p:cNvSpPr>
            <a:spLocks noGrp="1"/>
          </p:cNvSpPr>
          <p:nvPr>
            <p:ph type="body" sz="quarter" idx="16"/>
          </p:nvPr>
        </p:nvSpPr>
        <p:spPr>
          <a:xfrm>
            <a:off x="905080" y="4038685"/>
            <a:ext cx="2002169" cy="1524235"/>
          </a:xfrm>
          <a:solidFill>
            <a:schemeClr val="bg1"/>
          </a:solidFill>
        </p:spPr>
        <p:txBody>
          <a:bodyPr tIns="90000"/>
          <a:lstStyle>
            <a:lvl1pPr marL="0" indent="0" algn="ctr">
              <a:buNone/>
              <a:defRPr sz="1500"/>
            </a:lvl1pPr>
          </a:lstStyle>
          <a:p>
            <a:pPr lvl="0"/>
            <a:r>
              <a:rPr lang="en-US"/>
              <a:t>Edit Master text styles</a:t>
            </a:r>
          </a:p>
        </p:txBody>
      </p:sp>
      <p:sp>
        <p:nvSpPr>
          <p:cNvPr id="15" name="Text Placeholder 12"/>
          <p:cNvSpPr>
            <a:spLocks noGrp="1"/>
          </p:cNvSpPr>
          <p:nvPr>
            <p:ph type="body" sz="quarter" idx="17"/>
          </p:nvPr>
        </p:nvSpPr>
        <p:spPr>
          <a:xfrm>
            <a:off x="3504104" y="4041945"/>
            <a:ext cx="2002169" cy="1524235"/>
          </a:xfrm>
          <a:solidFill>
            <a:schemeClr val="bg1"/>
          </a:solidFill>
        </p:spPr>
        <p:txBody>
          <a:bodyPr tIns="90000"/>
          <a:lstStyle>
            <a:lvl1pPr marL="0" indent="0" algn="ctr">
              <a:buNone/>
              <a:defRPr sz="1500"/>
            </a:lvl1pPr>
          </a:lstStyle>
          <a:p>
            <a:pPr lvl="0"/>
            <a:r>
              <a:rPr lang="en-US"/>
              <a:t>Edit Master text styles</a:t>
            </a:r>
          </a:p>
        </p:txBody>
      </p:sp>
      <p:sp>
        <p:nvSpPr>
          <p:cNvPr id="16" name="Text Placeholder 12"/>
          <p:cNvSpPr>
            <a:spLocks noGrp="1"/>
          </p:cNvSpPr>
          <p:nvPr>
            <p:ph type="body" sz="quarter" idx="18"/>
          </p:nvPr>
        </p:nvSpPr>
        <p:spPr>
          <a:xfrm>
            <a:off x="6103127" y="4037438"/>
            <a:ext cx="2002169" cy="1524235"/>
          </a:xfrm>
          <a:solidFill>
            <a:schemeClr val="bg1"/>
          </a:solidFill>
        </p:spPr>
        <p:txBody>
          <a:bodyPr tIns="90000"/>
          <a:lstStyle>
            <a:lvl1pPr marL="0" indent="0" algn="ctr">
              <a:buNone/>
              <a:defRPr sz="1500"/>
            </a:lvl1pPr>
          </a:lstStyle>
          <a:p>
            <a:pPr lvl="0"/>
            <a:r>
              <a:rPr lang="en-US"/>
              <a:t>Edit Master text styles</a:t>
            </a:r>
          </a:p>
        </p:txBody>
      </p:sp>
    </p:spTree>
    <p:extLst>
      <p:ext uri="{BB962C8B-B14F-4D97-AF65-F5344CB8AC3E}">
        <p14:creationId xmlns:p14="http://schemas.microsoft.com/office/powerpoint/2010/main" val="16303837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 images">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46C79FD-C571-418B-AB0F-5EE936C85276}" type="slidenum">
              <a:rPr lang="en-GB" smtClean="0"/>
              <a:t>‹#›</a:t>
            </a:fld>
            <a:endParaRPr lang="en-GB"/>
          </a:p>
        </p:txBody>
      </p:sp>
      <p:cxnSp>
        <p:nvCxnSpPr>
          <p:cNvPr id="8" name="Straight Connector 7"/>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
        <p:nvSpPr>
          <p:cNvPr id="3" name="Picture Placeholder 2"/>
          <p:cNvSpPr>
            <a:spLocks noGrp="1"/>
          </p:cNvSpPr>
          <p:nvPr>
            <p:ph type="pic" sz="quarter" idx="13"/>
          </p:nvPr>
        </p:nvSpPr>
        <p:spPr>
          <a:xfrm>
            <a:off x="2785402" y="2159957"/>
            <a:ext cx="1846193" cy="1638158"/>
          </a:xfrm>
          <a:solidFill>
            <a:schemeClr val="bg2"/>
          </a:solidFill>
        </p:spPr>
        <p:txBody>
          <a:bodyPr/>
          <a:lstStyle/>
          <a:p>
            <a:r>
              <a:rPr lang="en-US"/>
              <a:t>Click icon to add picture</a:t>
            </a:r>
            <a:endParaRPr lang="en-GB"/>
          </a:p>
        </p:txBody>
      </p:sp>
      <p:sp>
        <p:nvSpPr>
          <p:cNvPr id="11" name="Picture Placeholder 2"/>
          <p:cNvSpPr>
            <a:spLocks noGrp="1"/>
          </p:cNvSpPr>
          <p:nvPr>
            <p:ph type="pic" sz="quarter" idx="14"/>
          </p:nvPr>
        </p:nvSpPr>
        <p:spPr>
          <a:xfrm>
            <a:off x="2785402" y="3968881"/>
            <a:ext cx="1846193" cy="1638158"/>
          </a:xfrm>
          <a:solidFill>
            <a:schemeClr val="bg2"/>
          </a:solidFill>
        </p:spPr>
        <p:txBody>
          <a:bodyPr/>
          <a:lstStyle/>
          <a:p>
            <a:r>
              <a:rPr lang="en-US"/>
              <a:t>Click icon to add picture</a:t>
            </a:r>
            <a:endParaRPr lang="en-GB"/>
          </a:p>
        </p:txBody>
      </p:sp>
      <p:sp>
        <p:nvSpPr>
          <p:cNvPr id="12" name="Picture Placeholder 2"/>
          <p:cNvSpPr>
            <a:spLocks noGrp="1"/>
          </p:cNvSpPr>
          <p:nvPr>
            <p:ph type="pic" sz="quarter" idx="15"/>
          </p:nvPr>
        </p:nvSpPr>
        <p:spPr>
          <a:xfrm>
            <a:off x="4743411" y="2159957"/>
            <a:ext cx="1846195" cy="1638159"/>
          </a:xfrm>
          <a:solidFill>
            <a:schemeClr val="bg2"/>
          </a:solidFill>
        </p:spPr>
        <p:txBody>
          <a:bodyPr/>
          <a:lstStyle/>
          <a:p>
            <a:r>
              <a:rPr lang="en-US"/>
              <a:t>Click icon to add picture</a:t>
            </a:r>
            <a:endParaRPr lang="en-GB"/>
          </a:p>
        </p:txBody>
      </p:sp>
      <p:sp>
        <p:nvSpPr>
          <p:cNvPr id="13" name="Text Placeholder 12"/>
          <p:cNvSpPr>
            <a:spLocks noGrp="1"/>
          </p:cNvSpPr>
          <p:nvPr>
            <p:ph type="body" sz="quarter" idx="16"/>
          </p:nvPr>
        </p:nvSpPr>
        <p:spPr>
          <a:xfrm>
            <a:off x="6701420" y="3968880"/>
            <a:ext cx="1890000" cy="1638158"/>
          </a:xfrm>
          <a:noFill/>
        </p:spPr>
        <p:txBody>
          <a:bodyPr tIns="90000"/>
          <a:lstStyle>
            <a:lvl1pPr marL="0" indent="0" algn="l">
              <a:buNone/>
              <a:defRPr sz="1500"/>
            </a:lvl1pPr>
          </a:lstStyle>
          <a:p>
            <a:pPr lvl="0"/>
            <a:r>
              <a:rPr lang="en-US"/>
              <a:t>Edit Master text styles</a:t>
            </a:r>
          </a:p>
        </p:txBody>
      </p:sp>
      <p:sp>
        <p:nvSpPr>
          <p:cNvPr id="16" name="Text Placeholder 12"/>
          <p:cNvSpPr>
            <a:spLocks noGrp="1"/>
          </p:cNvSpPr>
          <p:nvPr>
            <p:ph type="body" sz="quarter" idx="18"/>
          </p:nvPr>
        </p:nvSpPr>
        <p:spPr>
          <a:xfrm>
            <a:off x="775213" y="2159958"/>
            <a:ext cx="1890000" cy="1638159"/>
          </a:xfrm>
          <a:noFill/>
        </p:spPr>
        <p:txBody>
          <a:bodyPr tIns="90000"/>
          <a:lstStyle>
            <a:lvl1pPr marL="0" indent="0" algn="r">
              <a:buNone/>
              <a:defRPr sz="1500"/>
            </a:lvl1pPr>
          </a:lstStyle>
          <a:p>
            <a:pPr lvl="0"/>
            <a:r>
              <a:rPr lang="en-US"/>
              <a:t>Edit Master text styles</a:t>
            </a:r>
          </a:p>
        </p:txBody>
      </p:sp>
      <p:sp>
        <p:nvSpPr>
          <p:cNvPr id="14" name="Picture Placeholder 2"/>
          <p:cNvSpPr>
            <a:spLocks noGrp="1"/>
          </p:cNvSpPr>
          <p:nvPr>
            <p:ph type="pic" sz="quarter" idx="19"/>
          </p:nvPr>
        </p:nvSpPr>
        <p:spPr>
          <a:xfrm>
            <a:off x="4743412" y="3968880"/>
            <a:ext cx="1846193" cy="1638158"/>
          </a:xfrm>
          <a:solidFill>
            <a:schemeClr val="bg2"/>
          </a:solidFill>
        </p:spPr>
        <p:txBody>
          <a:bodyPr/>
          <a:lstStyle/>
          <a:p>
            <a:r>
              <a:rPr lang="en-US"/>
              <a:t>Click icon to add picture</a:t>
            </a:r>
            <a:endParaRPr lang="en-GB"/>
          </a:p>
        </p:txBody>
      </p:sp>
      <p:sp>
        <p:nvSpPr>
          <p:cNvPr id="17" name="Text Placeholder 12"/>
          <p:cNvSpPr>
            <a:spLocks noGrp="1"/>
          </p:cNvSpPr>
          <p:nvPr>
            <p:ph type="body" sz="quarter" idx="20"/>
          </p:nvPr>
        </p:nvSpPr>
        <p:spPr>
          <a:xfrm>
            <a:off x="775213" y="3968881"/>
            <a:ext cx="1890000" cy="1638158"/>
          </a:xfrm>
          <a:noFill/>
        </p:spPr>
        <p:txBody>
          <a:bodyPr tIns="90000"/>
          <a:lstStyle>
            <a:lvl1pPr marL="0" indent="0" algn="r">
              <a:buNone/>
              <a:defRPr sz="1500"/>
            </a:lvl1pPr>
          </a:lstStyle>
          <a:p>
            <a:pPr lvl="0"/>
            <a:r>
              <a:rPr lang="en-US"/>
              <a:t>Edit Master text styles</a:t>
            </a:r>
          </a:p>
        </p:txBody>
      </p:sp>
      <p:sp>
        <p:nvSpPr>
          <p:cNvPr id="18" name="Text Placeholder 12"/>
          <p:cNvSpPr>
            <a:spLocks noGrp="1"/>
          </p:cNvSpPr>
          <p:nvPr>
            <p:ph type="body" sz="quarter" idx="21"/>
          </p:nvPr>
        </p:nvSpPr>
        <p:spPr>
          <a:xfrm>
            <a:off x="6724742" y="2159957"/>
            <a:ext cx="1890000" cy="1638159"/>
          </a:xfrm>
          <a:noFill/>
        </p:spPr>
        <p:txBody>
          <a:bodyPr tIns="90000"/>
          <a:lstStyle>
            <a:lvl1pPr marL="0" indent="0" algn="l">
              <a:buNone/>
              <a:defRPr sz="1500"/>
            </a:lvl1pPr>
          </a:lstStyle>
          <a:p>
            <a:pPr lvl="0"/>
            <a:r>
              <a:rPr lang="en-US"/>
              <a:t>Edit Master text styles</a:t>
            </a:r>
          </a:p>
        </p:txBody>
      </p:sp>
    </p:spTree>
    <p:extLst>
      <p:ext uri="{BB962C8B-B14F-4D97-AF65-F5344CB8AC3E}">
        <p14:creationId xmlns:p14="http://schemas.microsoft.com/office/powerpoint/2010/main" val="31523988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Picture Placeholder 2"/>
          <p:cNvSpPr>
            <a:spLocks noGrp="1"/>
          </p:cNvSpPr>
          <p:nvPr>
            <p:ph type="pic" sz="quarter" idx="13"/>
          </p:nvPr>
        </p:nvSpPr>
        <p:spPr>
          <a:xfrm>
            <a:off x="0" y="0"/>
            <a:ext cx="9144000" cy="3429000"/>
          </a:xfrm>
          <a:solidFill>
            <a:schemeClr val="bg2"/>
          </a:solidFill>
        </p:spPr>
        <p:txBody>
          <a:bodyPr/>
          <a:lstStyle/>
          <a:p>
            <a:r>
              <a:rPr lang="en-US"/>
              <a:t>Click icon to add picture</a:t>
            </a:r>
            <a:endParaRPr lang="en-GB"/>
          </a:p>
        </p:txBody>
      </p:sp>
      <p:sp>
        <p:nvSpPr>
          <p:cNvPr id="2" name="Title 1"/>
          <p:cNvSpPr>
            <a:spLocks noGrp="1"/>
          </p:cNvSpPr>
          <p:nvPr>
            <p:ph type="title"/>
          </p:nvPr>
        </p:nvSpPr>
        <p:spPr>
          <a:xfrm>
            <a:off x="628650" y="2646644"/>
            <a:ext cx="7886700" cy="782357"/>
          </a:xfrm>
          <a:solidFill>
            <a:schemeClr val="bg1"/>
          </a:solidFill>
        </p:spPr>
        <p:txBody>
          <a:bodyPr/>
          <a:lstStyle/>
          <a:p>
            <a:r>
              <a:rPr lang="en-US"/>
              <a:t>Click to edit Master title style</a:t>
            </a:r>
            <a:endParaRPr lang="en-GB"/>
          </a:p>
        </p:txBody>
      </p:sp>
      <p:sp>
        <p:nvSpPr>
          <p:cNvPr id="3" name="Slide Number Placeholder 2"/>
          <p:cNvSpPr>
            <a:spLocks noGrp="1"/>
          </p:cNvSpPr>
          <p:nvPr>
            <p:ph type="sldNum" sz="quarter" idx="10"/>
          </p:nvPr>
        </p:nvSpPr>
        <p:spPr/>
        <p:txBody>
          <a:bodyPr/>
          <a:lstStyle/>
          <a:p>
            <a:fld id="{F46C79FD-C571-418B-AB0F-5EE936C85276}" type="slidenum">
              <a:rPr lang="en-GB" smtClean="0"/>
              <a:pPr/>
              <a:t>‹#›</a:t>
            </a:fld>
            <a:endParaRPr lang="en-GB"/>
          </a:p>
        </p:txBody>
      </p:sp>
      <p:sp>
        <p:nvSpPr>
          <p:cNvPr id="6" name="Text Placeholder 5"/>
          <p:cNvSpPr>
            <a:spLocks noGrp="1"/>
          </p:cNvSpPr>
          <p:nvPr>
            <p:ph type="body" sz="quarter" idx="14"/>
          </p:nvPr>
        </p:nvSpPr>
        <p:spPr>
          <a:xfrm>
            <a:off x="628650" y="3630614"/>
            <a:ext cx="7886700" cy="2035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73578572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fr-BE"/>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9FA8FDF-3DAB-064F-ACC4-ED7A67D18D26}" type="datetimeFigureOut">
              <a:rPr lang="fr-FR" smtClean="0"/>
              <a:t>06/02/2023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350078440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46C79FD-C571-418B-AB0F-5EE936C85276}" type="slidenum">
              <a:rPr lang="en-GB" smtClean="0"/>
              <a:t>‹#›</a:t>
            </a:fld>
            <a:endParaRPr lang="en-GB"/>
          </a:p>
        </p:txBody>
      </p:sp>
    </p:spTree>
    <p:extLst>
      <p:ext uri="{BB962C8B-B14F-4D97-AF65-F5344CB8AC3E}">
        <p14:creationId xmlns:p14="http://schemas.microsoft.com/office/powerpoint/2010/main" val="19189905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Picture Collage">
    <p:spTree>
      <p:nvGrpSpPr>
        <p:cNvPr id="1" name=""/>
        <p:cNvGrpSpPr/>
        <p:nvPr/>
      </p:nvGrpSpPr>
      <p:grpSpPr>
        <a:xfrm>
          <a:off x="0" y="0"/>
          <a:ext cx="0" cy="0"/>
          <a:chOff x="0" y="0"/>
          <a:chExt cx="0" cy="0"/>
        </a:xfrm>
      </p:grpSpPr>
      <p:sp>
        <p:nvSpPr>
          <p:cNvPr id="10" name="Picture Placeholder 5"/>
          <p:cNvSpPr>
            <a:spLocks noGrp="1"/>
          </p:cNvSpPr>
          <p:nvPr>
            <p:ph type="pic" sz="quarter" idx="15"/>
          </p:nvPr>
        </p:nvSpPr>
        <p:spPr>
          <a:xfrm>
            <a:off x="7108965" y="1913417"/>
            <a:ext cx="1406386" cy="2434309"/>
          </a:xfrm>
          <a:solidFill>
            <a:schemeClr val="bg2"/>
          </a:solidFill>
          <a:ln w="28575">
            <a:solidFill>
              <a:schemeClr val="bg1"/>
            </a:solidFill>
          </a:ln>
        </p:spPr>
        <p:txBody>
          <a:bodyPr/>
          <a:lstStyle/>
          <a:p>
            <a:r>
              <a:rPr lang="en-US"/>
              <a:t>Click icon to add picture</a:t>
            </a:r>
            <a:endParaRPr lang="en-GB"/>
          </a:p>
        </p:txBody>
      </p:sp>
      <p:sp>
        <p:nvSpPr>
          <p:cNvPr id="9" name="Picture Placeholder 5"/>
          <p:cNvSpPr>
            <a:spLocks noGrp="1"/>
          </p:cNvSpPr>
          <p:nvPr>
            <p:ph type="pic" sz="quarter" idx="14"/>
          </p:nvPr>
        </p:nvSpPr>
        <p:spPr>
          <a:xfrm>
            <a:off x="5288551" y="2898477"/>
            <a:ext cx="1730463" cy="2307284"/>
          </a:xfrm>
          <a:solidFill>
            <a:schemeClr val="bg2"/>
          </a:solidFill>
          <a:ln w="28575">
            <a:solidFill>
              <a:schemeClr val="bg1"/>
            </a:solidFill>
          </a:ln>
        </p:spPr>
        <p:txBody>
          <a:bodyPr/>
          <a:lstStyle/>
          <a:p>
            <a:r>
              <a:rPr lang="en-US"/>
              <a:t>Click icon to add picture</a:t>
            </a:r>
            <a:endParaRPr lang="en-GB"/>
          </a:p>
        </p:txBody>
      </p:sp>
      <p:sp>
        <p:nvSpPr>
          <p:cNvPr id="8" name="Picture Placeholder 5"/>
          <p:cNvSpPr>
            <a:spLocks noGrp="1"/>
          </p:cNvSpPr>
          <p:nvPr>
            <p:ph type="pic" sz="quarter" idx="13"/>
          </p:nvPr>
        </p:nvSpPr>
        <p:spPr>
          <a:xfrm>
            <a:off x="3061485" y="1913416"/>
            <a:ext cx="2389134" cy="2184030"/>
          </a:xfrm>
          <a:solidFill>
            <a:schemeClr val="bg2"/>
          </a:solidFill>
          <a:ln w="28575">
            <a:solidFill>
              <a:schemeClr val="bg1"/>
            </a:solidFill>
          </a:ln>
        </p:spPr>
        <p:txBody>
          <a:bodyPr/>
          <a:lstStyle/>
          <a:p>
            <a:r>
              <a:rPr lang="en-US"/>
              <a:t>Click icon to add picture</a:t>
            </a:r>
            <a:endParaRPr lang="en-GB"/>
          </a:p>
        </p:txBody>
      </p:sp>
      <p:sp>
        <p:nvSpPr>
          <p:cNvPr id="3" name="Slide Number Placeholder 2"/>
          <p:cNvSpPr>
            <a:spLocks noGrp="1"/>
          </p:cNvSpPr>
          <p:nvPr>
            <p:ph type="sldNum" sz="quarter" idx="10"/>
          </p:nvPr>
        </p:nvSpPr>
        <p:spPr/>
        <p:txBody>
          <a:bodyPr/>
          <a:lstStyle/>
          <a:p>
            <a:fld id="{F46C79FD-C571-418B-AB0F-5EE936C85276}" type="slidenum">
              <a:rPr lang="en-GB" smtClean="0"/>
              <a:pPr/>
              <a:t>‹#›</a:t>
            </a:fld>
            <a:endParaRPr lang="en-GB"/>
          </a:p>
        </p:txBody>
      </p:sp>
      <p:cxnSp>
        <p:nvCxnSpPr>
          <p:cNvPr id="4" name="Straight Connector 3"/>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6" name="Picture Placeholder 5"/>
          <p:cNvSpPr>
            <a:spLocks noGrp="1"/>
          </p:cNvSpPr>
          <p:nvPr>
            <p:ph type="pic" sz="quarter" idx="11"/>
          </p:nvPr>
        </p:nvSpPr>
        <p:spPr>
          <a:xfrm>
            <a:off x="703660" y="1748078"/>
            <a:ext cx="1982390" cy="1868487"/>
          </a:xfrm>
          <a:solidFill>
            <a:schemeClr val="bg2"/>
          </a:solidFill>
          <a:ln w="28575">
            <a:solidFill>
              <a:schemeClr val="bg1"/>
            </a:solidFill>
          </a:ln>
        </p:spPr>
        <p:txBody>
          <a:bodyPr/>
          <a:lstStyle/>
          <a:p>
            <a:r>
              <a:rPr lang="en-US"/>
              <a:t>Click icon to add picture</a:t>
            </a:r>
            <a:endParaRPr lang="en-GB"/>
          </a:p>
        </p:txBody>
      </p:sp>
      <p:sp>
        <p:nvSpPr>
          <p:cNvPr id="7" name="Picture Placeholder 5"/>
          <p:cNvSpPr>
            <a:spLocks noGrp="1"/>
          </p:cNvSpPr>
          <p:nvPr>
            <p:ph type="pic" sz="quarter" idx="12"/>
          </p:nvPr>
        </p:nvSpPr>
        <p:spPr>
          <a:xfrm>
            <a:off x="2130189" y="2860831"/>
            <a:ext cx="1215323" cy="2184030"/>
          </a:xfrm>
          <a:solidFill>
            <a:schemeClr val="bg2"/>
          </a:solidFill>
          <a:ln w="28575">
            <a:solidFill>
              <a:schemeClr val="bg1"/>
            </a:solidFill>
          </a:ln>
        </p:spPr>
        <p:txBody>
          <a:bodyPr/>
          <a:lstStyle/>
          <a:p>
            <a:r>
              <a:rPr lang="en-US"/>
              <a:t>Click icon to add picture</a:t>
            </a:r>
            <a:endParaRPr lang="en-GB"/>
          </a:p>
        </p:txBody>
      </p:sp>
      <p:sp>
        <p:nvSpPr>
          <p:cNvPr id="12" name="Picture Placeholder 11"/>
          <p:cNvSpPr>
            <a:spLocks noGrp="1"/>
          </p:cNvSpPr>
          <p:nvPr>
            <p:ph type="pic" sz="quarter" idx="16"/>
          </p:nvPr>
        </p:nvSpPr>
        <p:spPr>
          <a:xfrm>
            <a:off x="3689323" y="3790927"/>
            <a:ext cx="1490663" cy="1987550"/>
          </a:xfrm>
          <a:solidFill>
            <a:schemeClr val="bg2"/>
          </a:solidFill>
          <a:ln w="28575">
            <a:solidFill>
              <a:schemeClr val="bg1"/>
            </a:solidFill>
          </a:ln>
        </p:spPr>
        <p:txBody>
          <a:bodyPr vert="horz" lIns="91440" tIns="45720" rIns="91440" bIns="45720" rtlCol="0">
            <a:noAutofit/>
          </a:bodyPr>
          <a:lstStyle>
            <a:lvl1pPr>
              <a:defRPr lang="en-GB"/>
            </a:lvl1pPr>
          </a:lstStyle>
          <a:p>
            <a:pPr lvl="0"/>
            <a:r>
              <a:rPr lang="en-US"/>
              <a:t>Click icon to add picture</a:t>
            </a:r>
            <a:endParaRPr lang="en-GB"/>
          </a:p>
        </p:txBody>
      </p:sp>
      <p:sp>
        <p:nvSpPr>
          <p:cNvPr id="13" name="Picture Placeholder 11"/>
          <p:cNvSpPr>
            <a:spLocks noGrp="1"/>
          </p:cNvSpPr>
          <p:nvPr>
            <p:ph type="pic" sz="quarter" idx="17"/>
          </p:nvPr>
        </p:nvSpPr>
        <p:spPr>
          <a:xfrm>
            <a:off x="703660" y="3908959"/>
            <a:ext cx="1313615" cy="1751486"/>
          </a:xfrm>
          <a:solidFill>
            <a:schemeClr val="bg2"/>
          </a:solidFill>
          <a:ln w="28575">
            <a:solidFill>
              <a:schemeClr val="bg1"/>
            </a:solidFill>
          </a:ln>
        </p:spPr>
        <p:txBody>
          <a:bodyPr vert="horz" lIns="91440" tIns="45720" rIns="91440" bIns="45720" rtlCol="0">
            <a:noAutofit/>
          </a:bodyPr>
          <a:lstStyle>
            <a:lvl1pPr>
              <a:defRPr lang="en-GB"/>
            </a:lvl1pPr>
          </a:lstStyle>
          <a:p>
            <a:pPr lvl="0"/>
            <a:r>
              <a:rPr lang="en-US"/>
              <a:t>Click icon to add picture</a:t>
            </a:r>
            <a:endParaRPr lang="en-GB"/>
          </a:p>
        </p:txBody>
      </p:sp>
      <p:sp>
        <p:nvSpPr>
          <p:cNvPr id="14"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11319717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Date Placeholder 4"/>
          <p:cNvSpPr>
            <a:spLocks noGrp="1"/>
          </p:cNvSpPr>
          <p:nvPr>
            <p:ph type="dt" sz="half" idx="10"/>
          </p:nvPr>
        </p:nvSpPr>
        <p:spPr/>
        <p:txBody>
          <a:bodyPr/>
          <a:lstStyle/>
          <a:p>
            <a:fld id="{C9FA8FDF-3DAB-064F-ACC4-ED7A67D18D26}" type="datetimeFigureOut">
              <a:rPr lang="fr-FR" smtClean="0"/>
              <a:t>06/02/2023</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5243147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fr-BE"/>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7" name="Date Placeholder 6"/>
          <p:cNvSpPr>
            <a:spLocks noGrp="1"/>
          </p:cNvSpPr>
          <p:nvPr>
            <p:ph type="dt" sz="half" idx="10"/>
          </p:nvPr>
        </p:nvSpPr>
        <p:spPr/>
        <p:txBody>
          <a:bodyPr/>
          <a:lstStyle/>
          <a:p>
            <a:fld id="{C9FA8FDF-3DAB-064F-ACC4-ED7A67D18D26}" type="datetimeFigureOut">
              <a:rPr lang="fr-FR" smtClean="0"/>
              <a:t>06/02/2023</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28847702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Date Placeholder 2"/>
          <p:cNvSpPr>
            <a:spLocks noGrp="1"/>
          </p:cNvSpPr>
          <p:nvPr>
            <p:ph type="dt" sz="half" idx="10"/>
          </p:nvPr>
        </p:nvSpPr>
        <p:spPr/>
        <p:txBody>
          <a:bodyPr/>
          <a:lstStyle/>
          <a:p>
            <a:fld id="{C9FA8FDF-3DAB-064F-ACC4-ED7A67D18D26}" type="datetimeFigureOut">
              <a:rPr lang="fr-FR" smtClean="0"/>
              <a:t>06/02/2023</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33089414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FA8FDF-3DAB-064F-ACC4-ED7A67D18D26}" type="datetimeFigureOut">
              <a:rPr lang="fr-FR" smtClean="0"/>
              <a:t>06/02/2023</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28130484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fr-BE"/>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C9FA8FDF-3DAB-064F-ACC4-ED7A67D18D26}" type="datetimeFigureOut">
              <a:rPr lang="fr-FR" smtClean="0"/>
              <a:t>06/02/2023</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26446068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fr-BE"/>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fr-BE"/>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C9FA8FDF-3DAB-064F-ACC4-ED7A67D18D26}" type="datetimeFigureOut">
              <a:rPr lang="fr-FR" smtClean="0"/>
              <a:t>06/02/2023</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39082709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theme" Target="../theme/theme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fr-BE"/>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9FA8FDF-3DAB-064F-ACC4-ED7A67D18D26}" type="datetimeFigureOut">
              <a:rPr lang="fr-FR" smtClean="0"/>
              <a:t>06/02/2023</a:t>
            </a:fld>
            <a:endParaRPr lang="fr-F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709E056-FA89-C94B-A55B-0D06588B2422}" type="slidenum">
              <a:rPr lang="fr-FR" smtClean="0"/>
              <a:t>‹#›</a:t>
            </a:fld>
            <a:endParaRPr lang="fr-FR"/>
          </a:p>
        </p:txBody>
      </p:sp>
    </p:spTree>
    <p:extLst>
      <p:ext uri="{BB962C8B-B14F-4D97-AF65-F5344CB8AC3E}">
        <p14:creationId xmlns:p14="http://schemas.microsoft.com/office/powerpoint/2010/main" val="3247368486"/>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
        <p:nvSpPr>
          <p:cNvPr id="3" name="Text Placeholder 2"/>
          <p:cNvSpPr>
            <a:spLocks noGrp="1"/>
          </p:cNvSpPr>
          <p:nvPr>
            <p:ph type="body" idx="1"/>
          </p:nvPr>
        </p:nvSpPr>
        <p:spPr>
          <a:xfrm>
            <a:off x="628650" y="1825625"/>
            <a:ext cx="7886700" cy="3881904"/>
          </a:xfrm>
          <a:prstGeom prst="rect">
            <a:avLst/>
          </a:prstGeom>
        </p:spPr>
        <p:txBody>
          <a:bodyPr vert="horz" lIns="91440" tIns="45720" rIns="91440" bIns="4572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4"/>
          </p:nvPr>
        </p:nvSpPr>
        <p:spPr>
          <a:xfrm>
            <a:off x="628650" y="6131287"/>
            <a:ext cx="2057400" cy="365125"/>
          </a:xfrm>
          <a:prstGeom prst="rect">
            <a:avLst/>
          </a:prstGeom>
        </p:spPr>
        <p:txBody>
          <a:bodyPr vert="horz" lIns="91440" tIns="45720" rIns="91440" bIns="45720" rtlCol="0" anchor="ctr">
            <a:noAutofit/>
          </a:bodyPr>
          <a:lstStyle>
            <a:lvl1pPr algn="l">
              <a:defRPr sz="900">
                <a:solidFill>
                  <a:schemeClr val="tx1">
                    <a:tint val="75000"/>
                  </a:schemeClr>
                </a:solidFill>
              </a:defRPr>
            </a:lvl1pPr>
          </a:lstStyle>
          <a:p>
            <a:fld id="{F46C79FD-C571-418B-AB0F-5EE936C85276}" type="slidenum">
              <a:rPr lang="en-GB" smtClean="0"/>
              <a:pPr/>
              <a:t>‹#›</a:t>
            </a:fld>
            <a:endParaRPr lang="en-GB"/>
          </a:p>
        </p:txBody>
      </p:sp>
      <p:pic>
        <p:nvPicPr>
          <p:cNvPr id="7" name="Picture 6"/>
          <p:cNvPicPr>
            <a:picLocks noChangeAspect="1"/>
          </p:cNvPicPr>
          <p:nvPr userDrawn="1"/>
        </p:nvPicPr>
        <p:blipFill>
          <a:blip r:embed="rId22" cstate="print">
            <a:extLst>
              <a:ext uri="{28A0092B-C50C-407E-A947-70E740481C1C}">
                <a14:useLocalDpi xmlns:a14="http://schemas.microsoft.com/office/drawing/2010/main"/>
              </a:ext>
            </a:extLst>
          </a:blip>
          <a:stretch>
            <a:fillRect/>
          </a:stretch>
        </p:blipFill>
        <p:spPr>
          <a:xfrm>
            <a:off x="7525389" y="6045989"/>
            <a:ext cx="1286800" cy="450423"/>
          </a:xfrm>
          <a:prstGeom prst="rect">
            <a:avLst/>
          </a:prstGeom>
        </p:spPr>
      </p:pic>
    </p:spTree>
    <p:extLst>
      <p:ext uri="{BB962C8B-B14F-4D97-AF65-F5344CB8AC3E}">
        <p14:creationId xmlns:p14="http://schemas.microsoft.com/office/powerpoint/2010/main" val="3841982799"/>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 id="2147483714" r:id="rId16"/>
    <p:sldLayoutId id="2147483715" r:id="rId17"/>
    <p:sldLayoutId id="2147483716" r:id="rId18"/>
    <p:sldLayoutId id="2147483717" r:id="rId19"/>
    <p:sldLayoutId id="2147483718" r:id="rId20"/>
  </p:sldLayoutIdLst>
  <p:hf sldNum="0" hdr="0" ftr="0" dt="0"/>
  <p:txStyles>
    <p:titleStyle>
      <a:lvl1pPr algn="l" defTabSz="685800" rtl="0" eaLnBrk="1" latinLnBrk="0" hangingPunct="1">
        <a:lnSpc>
          <a:spcPct val="90000"/>
        </a:lnSpc>
        <a:spcBef>
          <a:spcPct val="0"/>
        </a:spcBef>
        <a:buNone/>
        <a:defRPr sz="3000" kern="1200">
          <a:solidFill>
            <a:schemeClr val="tx2"/>
          </a:solidFill>
          <a:latin typeface="+mj-lt"/>
          <a:ea typeface="+mj-ea"/>
          <a:cs typeface="+mj-cs"/>
        </a:defRPr>
      </a:lvl1pPr>
    </p:titleStyle>
    <p:bodyStyle>
      <a:lvl1pPr marL="171450" indent="-171450" algn="l" defTabSz="685800" rtl="0" eaLnBrk="1" latinLnBrk="0" hangingPunct="1">
        <a:lnSpc>
          <a:spcPct val="100000"/>
        </a:lnSpc>
        <a:spcBef>
          <a:spcPts val="0"/>
        </a:spcBef>
        <a:spcAft>
          <a:spcPts val="1350"/>
        </a:spcAft>
        <a:buClr>
          <a:schemeClr val="tx2"/>
        </a:buClr>
        <a:buFont typeface="Arial" panose="020B0604020202020204" pitchFamily="34" charset="0"/>
        <a:buChar char="•"/>
        <a:defRPr sz="1800" kern="1200">
          <a:solidFill>
            <a:schemeClr val="tx1"/>
          </a:solidFill>
          <a:latin typeface="+mn-lt"/>
          <a:ea typeface="+mn-ea"/>
          <a:cs typeface="+mn-cs"/>
        </a:defRPr>
      </a:lvl1pPr>
      <a:lvl2pPr marL="514350" indent="-171450" algn="l" defTabSz="685800" rtl="0" eaLnBrk="1" latinLnBrk="0" hangingPunct="1">
        <a:lnSpc>
          <a:spcPct val="100000"/>
        </a:lnSpc>
        <a:spcBef>
          <a:spcPts val="375"/>
        </a:spcBef>
        <a:spcAft>
          <a:spcPts val="1350"/>
        </a:spcAft>
        <a:buClr>
          <a:schemeClr val="tx2"/>
        </a:buClr>
        <a:buFont typeface="Arial" panose="020B0604020202020204" pitchFamily="34" charset="0"/>
        <a:buChar char="•"/>
        <a:defRPr sz="1500" kern="1200">
          <a:solidFill>
            <a:schemeClr val="tx1"/>
          </a:solidFill>
          <a:latin typeface="+mn-lt"/>
          <a:ea typeface="+mn-ea"/>
          <a:cs typeface="+mn-cs"/>
        </a:defRPr>
      </a:lvl2pPr>
      <a:lvl3pPr marL="857250" indent="-171450" algn="l" defTabSz="685800" rtl="0" eaLnBrk="1" latinLnBrk="0" hangingPunct="1">
        <a:lnSpc>
          <a:spcPct val="100000"/>
        </a:lnSpc>
        <a:spcBef>
          <a:spcPts val="375"/>
        </a:spcBef>
        <a:spcAft>
          <a:spcPts val="1350"/>
        </a:spcAft>
        <a:buClr>
          <a:schemeClr val="tx2"/>
        </a:buClr>
        <a:buFont typeface="Arial" panose="020B0604020202020204" pitchFamily="34" charset="0"/>
        <a:buChar char="•"/>
        <a:defRPr sz="1350" kern="1200">
          <a:solidFill>
            <a:schemeClr val="tx1"/>
          </a:solidFill>
          <a:latin typeface="+mn-lt"/>
          <a:ea typeface="+mn-ea"/>
          <a:cs typeface="+mn-cs"/>
        </a:defRPr>
      </a:lvl3pPr>
      <a:lvl4pPr marL="1200150" indent="-171450" algn="l" defTabSz="685800" rtl="0" eaLnBrk="1" latinLnBrk="0" hangingPunct="1">
        <a:lnSpc>
          <a:spcPct val="100000"/>
        </a:lnSpc>
        <a:spcBef>
          <a:spcPts val="375"/>
        </a:spcBef>
        <a:spcAft>
          <a:spcPts val="1350"/>
        </a:spcAft>
        <a:buClr>
          <a:schemeClr val="tx2"/>
        </a:buClr>
        <a:buFont typeface="Arial" panose="020B0604020202020204" pitchFamily="34" charset="0"/>
        <a:buChar char="•"/>
        <a:defRPr sz="1200" kern="1200">
          <a:solidFill>
            <a:schemeClr val="tx1"/>
          </a:solidFill>
          <a:latin typeface="+mn-lt"/>
          <a:ea typeface="+mn-ea"/>
          <a:cs typeface="+mn-cs"/>
        </a:defRPr>
      </a:lvl4pPr>
      <a:lvl5pPr marL="1543050" indent="-171450" algn="l" defTabSz="685800" rtl="0" eaLnBrk="1" latinLnBrk="0" hangingPunct="1">
        <a:lnSpc>
          <a:spcPct val="100000"/>
        </a:lnSpc>
        <a:spcBef>
          <a:spcPts val="375"/>
        </a:spcBef>
        <a:spcAft>
          <a:spcPts val="1350"/>
        </a:spcAft>
        <a:buClr>
          <a:schemeClr val="tx2"/>
        </a:buClr>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hyperlink" Target="https://audiovisual.ec.europa.eu/en/topnews/M-008050" TargetMode="Externa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diagramColors" Target="../diagrams/colors8.xml"/><Relationship Id="rId3" Type="http://schemas.openxmlformats.org/officeDocument/2006/relationships/image" Target="../media/image63.jpeg"/><Relationship Id="rId7" Type="http://schemas.openxmlformats.org/officeDocument/2006/relationships/diagramQuickStyle" Target="../diagrams/quickStyle8.xml"/><Relationship Id="rId12" Type="http://schemas.openxmlformats.org/officeDocument/2006/relationships/hyperlink" Target="https://creativecommons.org/licenses/by-sa/4.0/deed.en"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Layout" Target="../diagrams/layout8.xml"/><Relationship Id="rId11" Type="http://schemas.openxmlformats.org/officeDocument/2006/relationships/hyperlink" Target="https://en.wikipedia.org/wiki/en:Creative_Commons" TargetMode="External"/><Relationship Id="rId5" Type="http://schemas.openxmlformats.org/officeDocument/2006/relationships/diagramData" Target="../diagrams/data8.xml"/><Relationship Id="rId10" Type="http://schemas.openxmlformats.org/officeDocument/2006/relationships/image" Target="../media/image65.jpeg"/><Relationship Id="rId4" Type="http://schemas.openxmlformats.org/officeDocument/2006/relationships/image" Target="../media/image64.png"/><Relationship Id="rId9" Type="http://schemas.microsoft.com/office/2007/relationships/diagramDrawing" Target="../diagrams/drawing8.xml"/></Relationships>
</file>

<file path=ppt/slides/_rels/slide31.xml.rels><?xml version="1.0" encoding="UTF-8" standalone="yes"?>
<Relationships xmlns="http://schemas.openxmlformats.org/package/2006/relationships"><Relationship Id="rId8" Type="http://schemas.microsoft.com/office/2007/relationships/diagramDrawing" Target="../diagrams/drawing9.xml"/><Relationship Id="rId13" Type="http://schemas.openxmlformats.org/officeDocument/2006/relationships/diagramColors" Target="../diagrams/colors10.xml"/><Relationship Id="rId3" Type="http://schemas.openxmlformats.org/officeDocument/2006/relationships/image" Target="../media/image66.jpeg"/><Relationship Id="rId7" Type="http://schemas.openxmlformats.org/officeDocument/2006/relationships/diagramColors" Target="../diagrams/colors9.xml"/><Relationship Id="rId12" Type="http://schemas.openxmlformats.org/officeDocument/2006/relationships/diagramQuickStyle" Target="../diagrams/quickStyle10.xm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diagramQuickStyle" Target="../diagrams/quickStyle9.xml"/><Relationship Id="rId11" Type="http://schemas.openxmlformats.org/officeDocument/2006/relationships/diagramLayout" Target="../diagrams/layout10.xml"/><Relationship Id="rId5" Type="http://schemas.openxmlformats.org/officeDocument/2006/relationships/diagramLayout" Target="../diagrams/layout9.xml"/><Relationship Id="rId10" Type="http://schemas.openxmlformats.org/officeDocument/2006/relationships/diagramData" Target="../diagrams/data10.xml"/><Relationship Id="rId4" Type="http://schemas.openxmlformats.org/officeDocument/2006/relationships/diagramData" Target="../diagrams/data9.xml"/><Relationship Id="rId9" Type="http://schemas.openxmlformats.org/officeDocument/2006/relationships/image" Target="../media/image67.png"/><Relationship Id="rId14" Type="http://schemas.microsoft.com/office/2007/relationships/diagramDrawing" Target="../diagrams/drawing10.xml"/></Relationships>
</file>

<file path=ppt/slides/_rels/slide32.xml.rels><?xml version="1.0" encoding="UTF-8" standalone="yes"?>
<Relationships xmlns="http://schemas.openxmlformats.org/package/2006/relationships"><Relationship Id="rId8" Type="http://schemas.openxmlformats.org/officeDocument/2006/relationships/diagramQuickStyle" Target="../diagrams/quickStyle11.xml"/><Relationship Id="rId3" Type="http://schemas.openxmlformats.org/officeDocument/2006/relationships/image" Target="../media/image68.jpeg"/><Relationship Id="rId7" Type="http://schemas.openxmlformats.org/officeDocument/2006/relationships/diagramLayout" Target="../diagrams/layout11.xml"/><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diagramData" Target="../diagrams/data11.xml"/><Relationship Id="rId5" Type="http://schemas.openxmlformats.org/officeDocument/2006/relationships/image" Target="../media/image70.png"/><Relationship Id="rId10" Type="http://schemas.microsoft.com/office/2007/relationships/diagramDrawing" Target="../diagrams/drawing11.xml"/><Relationship Id="rId4" Type="http://schemas.openxmlformats.org/officeDocument/2006/relationships/image" Target="../media/image69.jpeg"/><Relationship Id="rId9" Type="http://schemas.openxmlformats.org/officeDocument/2006/relationships/diagramColors" Target="../diagrams/colors11.xml"/></Relationships>
</file>

<file path=ppt/slides/_rels/slide33.xml.rels><?xml version="1.0" encoding="UTF-8" standalone="yes"?>
<Relationships xmlns="http://schemas.openxmlformats.org/package/2006/relationships"><Relationship Id="rId8" Type="http://schemas.openxmlformats.org/officeDocument/2006/relationships/diagramQuickStyle" Target="../diagrams/quickStyle12.xml"/><Relationship Id="rId3" Type="http://schemas.openxmlformats.org/officeDocument/2006/relationships/image" Target="../media/image71.png"/><Relationship Id="rId7" Type="http://schemas.openxmlformats.org/officeDocument/2006/relationships/diagramLayout" Target="../diagrams/layout12.xm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diagramData" Target="../diagrams/data12.xml"/><Relationship Id="rId5" Type="http://schemas.openxmlformats.org/officeDocument/2006/relationships/image" Target="../media/image73.jpeg"/><Relationship Id="rId10" Type="http://schemas.microsoft.com/office/2007/relationships/diagramDrawing" Target="../diagrams/drawing12.xml"/><Relationship Id="rId4" Type="http://schemas.openxmlformats.org/officeDocument/2006/relationships/image" Target="../media/image72.jpeg"/><Relationship Id="rId9" Type="http://schemas.openxmlformats.org/officeDocument/2006/relationships/diagramColors" Target="../diagrams/colors12.xml"/></Relationships>
</file>

<file path=ppt/slides/_rels/slide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7.png"/></Relationships>
</file>

<file path=ppt/slides/_rels/slide35.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10" Type="http://schemas.openxmlformats.org/officeDocument/2006/relationships/image" Target="../media/image76.jpeg"/><Relationship Id="rId4" Type="http://schemas.openxmlformats.org/officeDocument/2006/relationships/diagramLayout" Target="../diagrams/layout13.xml"/><Relationship Id="rId9" Type="http://schemas.openxmlformats.org/officeDocument/2006/relationships/image" Target="../media/image75.png"/></Relationships>
</file>

<file path=ppt/slides/_rels/slide36.xml.rels><?xml version="1.0" encoding="UTF-8" standalone="yes"?>
<Relationships xmlns="http://schemas.openxmlformats.org/package/2006/relationships"><Relationship Id="rId8" Type="http://schemas.openxmlformats.org/officeDocument/2006/relationships/diagramData" Target="../diagrams/data15.xml"/><Relationship Id="rId13" Type="http://schemas.openxmlformats.org/officeDocument/2006/relationships/image" Target="../media/image77.png"/><Relationship Id="rId3" Type="http://schemas.openxmlformats.org/officeDocument/2006/relationships/diagramData" Target="../diagrams/data14.xml"/><Relationship Id="rId7" Type="http://schemas.microsoft.com/office/2007/relationships/diagramDrawing" Target="../diagrams/drawing14.xml"/><Relationship Id="rId12" Type="http://schemas.microsoft.com/office/2007/relationships/diagramDrawing" Target="../diagrams/drawing15.xm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diagramColors" Target="../diagrams/colors14.xml"/><Relationship Id="rId11" Type="http://schemas.openxmlformats.org/officeDocument/2006/relationships/diagramColors" Target="../diagrams/colors15.xml"/><Relationship Id="rId5" Type="http://schemas.openxmlformats.org/officeDocument/2006/relationships/diagramQuickStyle" Target="../diagrams/quickStyle14.xml"/><Relationship Id="rId15" Type="http://schemas.openxmlformats.org/officeDocument/2006/relationships/image" Target="../media/image79.jpg"/><Relationship Id="rId10" Type="http://schemas.openxmlformats.org/officeDocument/2006/relationships/diagramQuickStyle" Target="../diagrams/quickStyle15.xml"/><Relationship Id="rId4" Type="http://schemas.openxmlformats.org/officeDocument/2006/relationships/diagramLayout" Target="../diagrams/layout14.xml"/><Relationship Id="rId9" Type="http://schemas.openxmlformats.org/officeDocument/2006/relationships/diagramLayout" Target="../diagrams/layout15.xml"/><Relationship Id="rId14" Type="http://schemas.openxmlformats.org/officeDocument/2006/relationships/image" Target="../media/image78.jpeg"/></Relationships>
</file>

<file path=ppt/slides/_rels/slide37.xml.rels><?xml version="1.0" encoding="UTF-8" standalone="yes"?>
<Relationships xmlns="http://schemas.openxmlformats.org/package/2006/relationships"><Relationship Id="rId8" Type="http://schemas.microsoft.com/office/2007/relationships/diagramDrawing" Target="../diagrams/drawing16.xml"/><Relationship Id="rId3" Type="http://schemas.openxmlformats.org/officeDocument/2006/relationships/image" Target="../media/image80.jfif"/><Relationship Id="rId7" Type="http://schemas.openxmlformats.org/officeDocument/2006/relationships/diagramColors" Target="../diagrams/colors16.xm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diagramQuickStyle" Target="../diagrams/quickStyle16.xml"/><Relationship Id="rId5" Type="http://schemas.openxmlformats.org/officeDocument/2006/relationships/diagramLayout" Target="../diagrams/layout16.xml"/><Relationship Id="rId10" Type="http://schemas.openxmlformats.org/officeDocument/2006/relationships/image" Target="../media/image82.jpeg"/><Relationship Id="rId4" Type="http://schemas.openxmlformats.org/officeDocument/2006/relationships/diagramData" Target="../diagrams/data16.xml"/><Relationship Id="rId9" Type="http://schemas.openxmlformats.org/officeDocument/2006/relationships/image" Target="../media/image81.jpg"/></Relationships>
</file>

<file path=ppt/slides/_rels/slide38.xml.rels><?xml version="1.0" encoding="UTF-8" standalone="yes"?>
<Relationships xmlns="http://schemas.openxmlformats.org/package/2006/relationships"><Relationship Id="rId8" Type="http://schemas.openxmlformats.org/officeDocument/2006/relationships/hyperlink" Target="http://ec.europa.eu/newsroom/comm/user-subscriptions/1595/create" TargetMode="External"/><Relationship Id="rId3" Type="http://schemas.openxmlformats.org/officeDocument/2006/relationships/hyperlink" Target="https://what-europe-does-for-me.eu/" TargetMode="External"/><Relationship Id="rId7" Type="http://schemas.openxmlformats.org/officeDocument/2006/relationships/hyperlink" Target="http://publications.europa.eu/en/home"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hyperlink" Target="https://europa.eu/" TargetMode="External"/><Relationship Id="rId11" Type="http://schemas.openxmlformats.org/officeDocument/2006/relationships/image" Target="../media/image86.jpg"/><Relationship Id="rId5" Type="http://schemas.openxmlformats.org/officeDocument/2006/relationships/image" Target="../media/image84.jpg"/><Relationship Id="rId10" Type="http://schemas.openxmlformats.org/officeDocument/2006/relationships/hyperlink" Target="https://europa.eu/learning-corner/home_lv" TargetMode="External"/><Relationship Id="rId4" Type="http://schemas.openxmlformats.org/officeDocument/2006/relationships/image" Target="../media/image83.png"/><Relationship Id="rId9" Type="http://schemas.openxmlformats.org/officeDocument/2006/relationships/image" Target="../media/image85.png"/></Relationships>
</file>

<file path=ppt/slides/_rels/slide39.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7.png"/><Relationship Id="rId7" Type="http://schemas.openxmlformats.org/officeDocument/2006/relationships/hyperlink" Target="https://europa.eu/european-union/contact/social-networks_lv" TargetMode="External"/><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hyperlink" Target="https://europa.eu/european-union/contact/meet-us_lv" TargetMode="External"/><Relationship Id="rId5" Type="http://schemas.openxmlformats.org/officeDocument/2006/relationships/hyperlink" Target="https://europa.eu/european-union/contact_lv" TargetMode="External"/><Relationship Id="rId4" Type="http://schemas.openxmlformats.org/officeDocument/2006/relationships/hyperlink" Target="https://europa.eu/european-union/contact_en"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8" Type="http://schemas.openxmlformats.org/officeDocument/2006/relationships/hyperlink" Target="https://creativecommons.org/licenses/by/4.0/" TargetMode="External"/><Relationship Id="rId3" Type="http://schemas.openxmlformats.org/officeDocument/2006/relationships/image" Target="../media/image89.png"/><Relationship Id="rId7" Type="http://schemas.openxmlformats.org/officeDocument/2006/relationships/image" Target="../media/image90.png"/><Relationship Id="rId2" Type="http://schemas.openxmlformats.org/officeDocument/2006/relationships/notesSlide" Target="../notesSlides/notesSlide38.xml"/><Relationship Id="rId1" Type="http://schemas.openxmlformats.org/officeDocument/2006/relationships/slideLayout" Target="../slideLayouts/slideLayout17.xml"/><Relationship Id="rId6" Type="http://schemas.openxmlformats.org/officeDocument/2006/relationships/hyperlink" Target="mailto:COMM-A2@ec.europa.eu" TargetMode="External"/><Relationship Id="rId5" Type="http://schemas.openxmlformats.org/officeDocument/2006/relationships/hyperlink" Target="https://europa.eu/learning-corner/home_en" TargetMode="External"/><Relationship Id="rId4" Type="http://schemas.openxmlformats.org/officeDocument/2006/relationships/hyperlink" Target="NULL" TargetMode="External"/><Relationship Id="rId9" Type="http://schemas.openxmlformats.org/officeDocument/2006/relationships/image" Target="../media/image91.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png"/><Relationship Id="rId10" Type="http://schemas.openxmlformats.org/officeDocument/2006/relationships/image" Target="../media/image23.jpeg"/><Relationship Id="rId4" Type="http://schemas.openxmlformats.org/officeDocument/2006/relationships/image" Target="../media/image17.png"/><Relationship Id="rId9"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6.png"/><Relationship Id="rId5" Type="http://schemas.microsoft.com/office/2007/relationships/hdphoto" Target="../media/hdphoto2.wdp"/><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7000"/>
            <a:lum/>
          </a:blip>
          <a:srcRect/>
          <a:stretch>
            <a:fillRect l="-8000" r="-8000"/>
          </a:stretch>
        </a:blipFill>
        <a:effectLst/>
      </p:bgPr>
    </p:bg>
    <p:spTree>
      <p:nvGrpSpPr>
        <p:cNvPr id="1" name=""/>
        <p:cNvGrpSpPr/>
        <p:nvPr/>
      </p:nvGrpSpPr>
      <p:grpSpPr>
        <a:xfrm>
          <a:off x="0" y="0"/>
          <a:ext cx="0" cy="0"/>
          <a:chOff x="0" y="0"/>
          <a:chExt cx="0" cy="0"/>
        </a:xfrm>
      </p:grpSpPr>
      <p:sp>
        <p:nvSpPr>
          <p:cNvPr id="2" name="Folded Corner 1"/>
          <p:cNvSpPr/>
          <p:nvPr/>
        </p:nvSpPr>
        <p:spPr>
          <a:xfrm rot="21415103">
            <a:off x="1760100" y="1497039"/>
            <a:ext cx="3503193" cy="3068872"/>
          </a:xfrm>
          <a:prstGeom prst="foldedCorner">
            <a:avLst/>
          </a:prstGeom>
          <a:solidFill>
            <a:srgbClr val="FF0000">
              <a:alpha val="91000"/>
            </a:srgbClr>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3" name="TextBox 2"/>
          <p:cNvSpPr txBox="1"/>
          <p:nvPr/>
        </p:nvSpPr>
        <p:spPr>
          <a:xfrm>
            <a:off x="2023755" y="2615976"/>
            <a:ext cx="2975882" cy="830997"/>
          </a:xfrm>
          <a:prstGeom prst="rect">
            <a:avLst/>
          </a:prstGeom>
          <a:noFill/>
          <a:scene3d>
            <a:camera prst="isometricOffAxis1Right"/>
            <a:lightRig rig="threePt" dir="t"/>
          </a:scene3d>
        </p:spPr>
        <p:txBody>
          <a:bodyPr wrap="square" rtlCol="0">
            <a:spAutoFit/>
          </a:bodyPr>
          <a:lstStyle/>
          <a:p>
            <a:pPr algn="ctr"/>
            <a:r>
              <a:rPr lang="fr-BE" sz="4800" b="1" dirty="0">
                <a:solidFill>
                  <a:schemeClr val="bg1"/>
                </a:solidFill>
              </a:rPr>
              <a:t>ĪSI PAR ES</a:t>
            </a:r>
          </a:p>
        </p:txBody>
      </p:sp>
      <p:cxnSp>
        <p:nvCxnSpPr>
          <p:cNvPr id="8" name="Straight Connector 7"/>
          <p:cNvCxnSpPr/>
          <p:nvPr/>
        </p:nvCxnSpPr>
        <p:spPr>
          <a:xfrm>
            <a:off x="1878631" y="1920752"/>
            <a:ext cx="145126" cy="4228910"/>
          </a:xfrm>
          <a:prstGeom prst="line">
            <a:avLst/>
          </a:prstGeom>
          <a:ln w="38100" cap="sq" cmpd="sng">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8331376" y="6676325"/>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pic>
        <p:nvPicPr>
          <p:cNvPr id="6" name="Picture 5"/>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6343501"/>
            <a:ext cx="1194720" cy="517490"/>
          </a:xfrm>
          <a:prstGeom prst="rect">
            <a:avLst/>
          </a:prstGeom>
        </p:spPr>
      </p:pic>
    </p:spTree>
    <p:extLst>
      <p:ext uri="{BB962C8B-B14F-4D97-AF65-F5344CB8AC3E}">
        <p14:creationId xmlns:p14="http://schemas.microsoft.com/office/powerpoint/2010/main" val="32090979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0F4FA"/>
        </a:solidFill>
        <a:effectLst/>
      </p:bgPr>
    </p:bg>
    <p:spTree>
      <p:nvGrpSpPr>
        <p:cNvPr id="1" name=""/>
        <p:cNvGrpSpPr/>
        <p:nvPr/>
      </p:nvGrpSpPr>
      <p:grpSpPr>
        <a:xfrm>
          <a:off x="0" y="0"/>
          <a:ext cx="0" cy="0"/>
          <a:chOff x="0" y="0"/>
          <a:chExt cx="0" cy="0"/>
        </a:xfrm>
      </p:grpSpPr>
      <p:sp>
        <p:nvSpPr>
          <p:cNvPr id="18" name="TextBox 17"/>
          <p:cNvSpPr txBox="1"/>
          <p:nvPr/>
        </p:nvSpPr>
        <p:spPr>
          <a:xfrm>
            <a:off x="1178335" y="1239422"/>
            <a:ext cx="4803245" cy="646331"/>
          </a:xfrm>
          <a:prstGeom prst="rect">
            <a:avLst/>
          </a:prstGeom>
          <a:noFill/>
          <a:effectLst>
            <a:glow rad="228600">
              <a:schemeClr val="accent1">
                <a:satMod val="175000"/>
                <a:alpha val="40000"/>
              </a:schemeClr>
            </a:glow>
          </a:effectLst>
        </p:spPr>
        <p:txBody>
          <a:bodyPr wrap="square" rtlCol="0">
            <a:spAutoFit/>
          </a:bodyPr>
          <a:lstStyle/>
          <a:p>
            <a:endParaRPr lang="en-IE" dirty="0">
              <a:solidFill>
                <a:schemeClr val="accent1">
                  <a:lumMod val="50000"/>
                </a:schemeClr>
              </a:solidFill>
            </a:endParaRPr>
          </a:p>
          <a:p>
            <a:endParaRPr lang="en-IE" dirty="0"/>
          </a:p>
        </p:txBody>
      </p:sp>
      <p:sp>
        <p:nvSpPr>
          <p:cNvPr id="5" name="TextBox 4"/>
          <p:cNvSpPr txBox="1"/>
          <p:nvPr/>
        </p:nvSpPr>
        <p:spPr>
          <a:xfrm>
            <a:off x="1178335" y="1767840"/>
            <a:ext cx="6822665" cy="400110"/>
          </a:xfrm>
          <a:prstGeom prst="rect">
            <a:avLst/>
          </a:prstGeom>
          <a:noFill/>
        </p:spPr>
        <p:txBody>
          <a:bodyPr wrap="square" rtlCol="0">
            <a:spAutoFit/>
          </a:bodyPr>
          <a:lstStyle/>
          <a:p>
            <a:endParaRPr lang="en-IE" sz="2000" dirty="0"/>
          </a:p>
        </p:txBody>
      </p:sp>
      <p:pic>
        <p:nvPicPr>
          <p:cNvPr id="7" name="Picture 6"/>
          <p:cNvPicPr>
            <a:picLocks noChangeAspect="1"/>
          </p:cNvPicPr>
          <p:nvPr/>
        </p:nvPicPr>
        <p:blipFill>
          <a:blip r:embed="rId3"/>
          <a:stretch>
            <a:fillRect/>
          </a:stretch>
        </p:blipFill>
        <p:spPr>
          <a:xfrm>
            <a:off x="1396887" y="885765"/>
            <a:ext cx="6385560" cy="5669558"/>
          </a:xfrm>
          <a:prstGeom prst="rect">
            <a:avLst/>
          </a:prstGeom>
          <a:ln w="3175" cap="sq">
            <a:solidFill>
              <a:srgbClr val="003296"/>
            </a:solidFill>
            <a:prstDash val="solid"/>
            <a:miter lim="800000"/>
          </a:ln>
          <a:effectLst>
            <a:outerShdw blurRad="50800" dist="38100" dir="2700000" algn="tl" rotWithShape="0">
              <a:srgbClr val="000000">
                <a:alpha val="43000"/>
              </a:srgbClr>
            </a:outerShdw>
          </a:effectLst>
        </p:spPr>
      </p:pic>
      <p:sp>
        <p:nvSpPr>
          <p:cNvPr id="2" name="TextBox 1"/>
          <p:cNvSpPr txBox="1"/>
          <p:nvPr/>
        </p:nvSpPr>
        <p:spPr>
          <a:xfrm>
            <a:off x="868680" y="304800"/>
            <a:ext cx="6659880" cy="584775"/>
          </a:xfrm>
          <a:prstGeom prst="rect">
            <a:avLst/>
          </a:prstGeom>
          <a:noFill/>
        </p:spPr>
        <p:txBody>
          <a:bodyPr wrap="square" rtlCol="0">
            <a:spAutoFit/>
          </a:bodyPr>
          <a:lstStyle/>
          <a:p>
            <a:r>
              <a:rPr lang="en-IE" sz="3200" b="1" dirty="0">
                <a:solidFill>
                  <a:srgbClr val="003296"/>
                </a:solidFill>
              </a:rPr>
              <a:t>ES 24 OFICIĀLĀS VALODAS </a:t>
            </a:r>
          </a:p>
        </p:txBody>
      </p:sp>
      <p:sp>
        <p:nvSpPr>
          <p:cNvPr id="8" name="Larme 8"/>
          <p:cNvSpPr/>
          <p:nvPr/>
        </p:nvSpPr>
        <p:spPr>
          <a:xfrm rot="5400000">
            <a:off x="217381" y="123972"/>
            <a:ext cx="620901" cy="681698"/>
          </a:xfrm>
          <a:prstGeom prst="teardrop">
            <a:avLst>
              <a:gd name="adj" fmla="val 93334"/>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p:cNvSpPr/>
          <p:nvPr/>
        </p:nvSpPr>
        <p:spPr>
          <a:xfrm rot="16200000">
            <a:off x="8330639" y="6044634"/>
            <a:ext cx="1380506" cy="246223"/>
          </a:xfrm>
          <a:prstGeom prst="rect">
            <a:avLst/>
          </a:prstGeom>
        </p:spPr>
        <p:txBody>
          <a:bodyPr wrap="square">
            <a:spAutoFit/>
          </a:bodyPr>
          <a:lstStyle/>
          <a:p>
            <a:r>
              <a:rPr lang="fr-FR" sz="1000" b="1" dirty="0">
                <a:solidFill>
                  <a:srgbClr val="2A4591"/>
                </a:solidFill>
                <a:latin typeface="Arial" charset="0"/>
                <a:ea typeface="Arial" charset="0"/>
                <a:cs typeface="Arial" charset="0"/>
              </a:rPr>
              <a:t>KAS IR EIROPA?</a:t>
            </a:r>
          </a:p>
        </p:txBody>
      </p:sp>
      <p:cxnSp>
        <p:nvCxnSpPr>
          <p:cNvPr id="10" name="Connecteur droit 12"/>
          <p:cNvCxnSpPr/>
          <p:nvPr/>
        </p:nvCxnSpPr>
        <p:spPr>
          <a:xfrm>
            <a:off x="8897779" y="5477493"/>
            <a:ext cx="246222" cy="0"/>
          </a:xfrm>
          <a:prstGeom prst="line">
            <a:avLst/>
          </a:prstGeom>
          <a:ln w="12700">
            <a:solidFill>
              <a:srgbClr val="2A459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10084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0F4FA"/>
        </a:solidFill>
        <a:effectLst/>
      </p:bgPr>
    </p:bg>
    <p:spTree>
      <p:nvGrpSpPr>
        <p:cNvPr id="1" name=""/>
        <p:cNvGrpSpPr/>
        <p:nvPr/>
      </p:nvGrpSpPr>
      <p:grpSpPr>
        <a:xfrm>
          <a:off x="0" y="0"/>
          <a:ext cx="0" cy="0"/>
          <a:chOff x="0" y="0"/>
          <a:chExt cx="0" cy="0"/>
        </a:xfrm>
      </p:grpSpPr>
      <p:graphicFrame>
        <p:nvGraphicFramePr>
          <p:cNvPr id="14" name="Diagram 13"/>
          <p:cNvGraphicFramePr/>
          <p:nvPr>
            <p:extLst>
              <p:ext uri="{D42A27DB-BD31-4B8C-83A1-F6EECF244321}">
                <p14:modId xmlns:p14="http://schemas.microsoft.com/office/powerpoint/2010/main" val="1927821961"/>
              </p:ext>
            </p:extLst>
          </p:nvPr>
        </p:nvGraphicFramePr>
        <p:xfrm>
          <a:off x="1" y="869919"/>
          <a:ext cx="9143999" cy="59880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Larme 8"/>
          <p:cNvSpPr/>
          <p:nvPr/>
        </p:nvSpPr>
        <p:spPr>
          <a:xfrm rot="5400000">
            <a:off x="110703" y="80224"/>
            <a:ext cx="620901" cy="681698"/>
          </a:xfrm>
          <a:prstGeom prst="teardrop">
            <a:avLst>
              <a:gd name="adj" fmla="val 93334"/>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ZoneTexte 9"/>
          <p:cNvSpPr txBox="1"/>
          <p:nvPr/>
        </p:nvSpPr>
        <p:spPr>
          <a:xfrm>
            <a:off x="762003" y="177508"/>
            <a:ext cx="5791197" cy="584775"/>
          </a:xfrm>
          <a:prstGeom prst="rect">
            <a:avLst/>
          </a:prstGeom>
          <a:noFill/>
        </p:spPr>
        <p:txBody>
          <a:bodyPr wrap="square" rtlCol="0">
            <a:spAutoFit/>
          </a:bodyPr>
          <a:lstStyle/>
          <a:p>
            <a:r>
              <a:rPr lang="fr-FR" sz="3200" b="1" dirty="0">
                <a:solidFill>
                  <a:srgbClr val="2A4591"/>
                </a:solidFill>
                <a:latin typeface="Calibri" charset="0"/>
                <a:ea typeface="Calibri" charset="0"/>
                <a:cs typeface="Calibri" charset="0"/>
              </a:rPr>
              <a:t>ES VALODU GRUPAS</a:t>
            </a:r>
          </a:p>
        </p:txBody>
      </p:sp>
      <p:sp>
        <p:nvSpPr>
          <p:cNvPr id="18" name="TextBox 17"/>
          <p:cNvSpPr txBox="1"/>
          <p:nvPr/>
        </p:nvSpPr>
        <p:spPr>
          <a:xfrm>
            <a:off x="1178335" y="1239422"/>
            <a:ext cx="4803245" cy="646331"/>
          </a:xfrm>
          <a:prstGeom prst="rect">
            <a:avLst/>
          </a:prstGeom>
          <a:noFill/>
          <a:effectLst>
            <a:glow rad="228600">
              <a:schemeClr val="accent1">
                <a:satMod val="175000"/>
                <a:alpha val="40000"/>
              </a:schemeClr>
            </a:glow>
          </a:effectLst>
        </p:spPr>
        <p:txBody>
          <a:bodyPr wrap="square" rtlCol="0">
            <a:spAutoFit/>
          </a:bodyPr>
          <a:lstStyle/>
          <a:p>
            <a:endParaRPr lang="en-IE" dirty="0">
              <a:solidFill>
                <a:schemeClr val="accent1">
                  <a:lumMod val="50000"/>
                </a:schemeClr>
              </a:solidFill>
            </a:endParaRPr>
          </a:p>
          <a:p>
            <a:endParaRPr lang="en-IE" dirty="0"/>
          </a:p>
        </p:txBody>
      </p:sp>
      <p:sp>
        <p:nvSpPr>
          <p:cNvPr id="8" name="Rectangle 7"/>
          <p:cNvSpPr/>
          <p:nvPr/>
        </p:nvSpPr>
        <p:spPr>
          <a:xfrm rot="16200000">
            <a:off x="8330639" y="6044634"/>
            <a:ext cx="1380506" cy="246223"/>
          </a:xfrm>
          <a:prstGeom prst="rect">
            <a:avLst/>
          </a:prstGeom>
        </p:spPr>
        <p:txBody>
          <a:bodyPr wrap="square">
            <a:spAutoFit/>
          </a:bodyPr>
          <a:lstStyle/>
          <a:p>
            <a:r>
              <a:rPr lang="fr-FR" sz="1000" b="1" dirty="0">
                <a:solidFill>
                  <a:srgbClr val="2A4591"/>
                </a:solidFill>
                <a:latin typeface="Arial" charset="0"/>
                <a:ea typeface="Arial" charset="0"/>
                <a:cs typeface="Arial" charset="0"/>
              </a:rPr>
              <a:t>KAS IR EIROPA?</a:t>
            </a:r>
          </a:p>
        </p:txBody>
      </p:sp>
      <p:cxnSp>
        <p:nvCxnSpPr>
          <p:cNvPr id="9" name="Connecteur droit 12"/>
          <p:cNvCxnSpPr/>
          <p:nvPr/>
        </p:nvCxnSpPr>
        <p:spPr>
          <a:xfrm>
            <a:off x="8897779" y="5477493"/>
            <a:ext cx="246222" cy="0"/>
          </a:xfrm>
          <a:prstGeom prst="line">
            <a:avLst/>
          </a:prstGeom>
          <a:ln w="12700">
            <a:solidFill>
              <a:srgbClr val="2A459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89290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endParaRPr lang="fr-FR"/>
          </a:p>
        </p:txBody>
      </p:sp>
      <p:sp>
        <p:nvSpPr>
          <p:cNvPr id="3" name="Sous-titre 2"/>
          <p:cNvSpPr>
            <a:spLocks noGrp="1"/>
          </p:cNvSpPr>
          <p:nvPr>
            <p:ph type="subTitle" idx="1"/>
          </p:nvPr>
        </p:nvSpPr>
        <p:spPr/>
        <p:txBody>
          <a:bodyPr/>
          <a:lstStyle/>
          <a:p>
            <a:endParaRPr lang="fr-FR"/>
          </a:p>
        </p:txBody>
      </p:sp>
      <p:sp>
        <p:nvSpPr>
          <p:cNvPr id="4" name="Rectangle 3"/>
          <p:cNvSpPr/>
          <p:nvPr/>
        </p:nvSpPr>
        <p:spPr>
          <a:xfrm>
            <a:off x="0" y="0"/>
            <a:ext cx="9144000" cy="685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800" dirty="0">
              <a:solidFill>
                <a:srgbClr val="0082B0"/>
              </a:solidFill>
            </a:endParaRPr>
          </a:p>
        </p:txBody>
      </p:sp>
      <p:sp>
        <p:nvSpPr>
          <p:cNvPr id="5" name="Larme 4"/>
          <p:cNvSpPr/>
          <p:nvPr/>
        </p:nvSpPr>
        <p:spPr>
          <a:xfrm rot="5400000">
            <a:off x="1062576" y="2181998"/>
            <a:ext cx="786489" cy="786489"/>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p:cNvSpPr txBox="1"/>
          <p:nvPr/>
        </p:nvSpPr>
        <p:spPr>
          <a:xfrm>
            <a:off x="1299410" y="2001838"/>
            <a:ext cx="6545179" cy="1107996"/>
          </a:xfrm>
          <a:prstGeom prst="rect">
            <a:avLst/>
          </a:prstGeom>
          <a:noFill/>
        </p:spPr>
        <p:txBody>
          <a:bodyPr wrap="square" rtlCol="0">
            <a:spAutoFit/>
          </a:bodyPr>
          <a:lstStyle/>
          <a:p>
            <a:pPr algn="ctr"/>
            <a:endParaRPr lang="fr-FR" b="1" dirty="0">
              <a:solidFill>
                <a:schemeClr val="bg1"/>
              </a:solidFill>
            </a:endParaRPr>
          </a:p>
          <a:p>
            <a:pPr algn="ctr"/>
            <a:r>
              <a:rPr lang="fr-FR" sz="4800" b="1" dirty="0">
                <a:solidFill>
                  <a:schemeClr val="bg1"/>
                </a:solidFill>
              </a:rPr>
              <a:t>EIROPAS PROJEKTS</a:t>
            </a:r>
            <a:endParaRPr lang="fr-FR" sz="4800" dirty="0">
              <a:solidFill>
                <a:schemeClr val="bg1"/>
              </a:solidFill>
            </a:endParaRPr>
          </a:p>
        </p:txBody>
      </p:sp>
      <p:pic>
        <p:nvPicPr>
          <p:cNvPr id="8" name="Image 7">
            <a:extLst>
              <a:ext uri="{FF2B5EF4-FFF2-40B4-BE49-F238E27FC236}">
                <a16:creationId xmlns:a16="http://schemas.microsoft.com/office/drawing/2014/main" id="{D2C76B6E-A0BE-0D49-8BC6-D9B639110F90}"/>
              </a:ext>
            </a:extLst>
          </p:cNvPr>
          <p:cNvPicPr>
            <a:picLocks noChangeAspect="1"/>
          </p:cNvPicPr>
          <p:nvPr/>
        </p:nvPicPr>
        <p:blipFill>
          <a:blip r:embed="rId3"/>
          <a:stretch>
            <a:fillRect/>
          </a:stretch>
        </p:blipFill>
        <p:spPr>
          <a:xfrm>
            <a:off x="5524500" y="3550903"/>
            <a:ext cx="2713334" cy="669524"/>
          </a:xfrm>
          <a:prstGeom prst="rect">
            <a:avLst/>
          </a:prstGeom>
        </p:spPr>
      </p:pic>
    </p:spTree>
    <p:extLst>
      <p:ext uri="{BB962C8B-B14F-4D97-AF65-F5344CB8AC3E}">
        <p14:creationId xmlns:p14="http://schemas.microsoft.com/office/powerpoint/2010/main" val="23652390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extLst>
              <a:ext uri="{BEBA8EAE-BF5A-486C-A8C5-ECC9F3942E4B}">
                <a14:imgProps xmlns:a14="http://schemas.microsoft.com/office/drawing/2010/main">
                  <a14:imgLayer r:embed="rId4">
                    <a14:imgEffect>
                      <a14:sharpenSoften amount="3000"/>
                    </a14:imgEffect>
                    <a14:imgEffect>
                      <a14:brightnessContrast bright="3000" contrast="3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Larme 6">
            <a:extLst>
              <a:ext uri="{FF2B5EF4-FFF2-40B4-BE49-F238E27FC236}">
                <a16:creationId xmlns:a16="http://schemas.microsoft.com/office/drawing/2014/main" id="{6124FCEB-F0B2-E645-86BE-42FBDAEC4954}"/>
              </a:ext>
            </a:extLst>
          </p:cNvPr>
          <p:cNvSpPr/>
          <p:nvPr/>
        </p:nvSpPr>
        <p:spPr>
          <a:xfrm rot="5400000">
            <a:off x="1779572" y="619875"/>
            <a:ext cx="5584852" cy="5618251"/>
          </a:xfrm>
          <a:prstGeom prst="teardrop">
            <a:avLst/>
          </a:prstGeom>
          <a:solidFill>
            <a:srgbClr val="00B0F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ZoneTexte 1"/>
          <p:cNvSpPr txBox="1"/>
          <p:nvPr/>
        </p:nvSpPr>
        <p:spPr>
          <a:xfrm>
            <a:off x="2329857" y="1582617"/>
            <a:ext cx="4484282" cy="3416320"/>
          </a:xfrm>
          <a:prstGeom prst="rect">
            <a:avLst/>
          </a:prstGeom>
          <a:noFill/>
        </p:spPr>
        <p:txBody>
          <a:bodyPr wrap="square" rtlCol="0">
            <a:spAutoFit/>
          </a:bodyPr>
          <a:lstStyle/>
          <a:p>
            <a:pPr lvl="0" algn="ctr">
              <a:defRPr/>
            </a:pPr>
            <a:r>
              <a:rPr lang="es-ES" sz="5400" b="1" dirty="0">
                <a:solidFill>
                  <a:prstClr val="white"/>
                </a:solidFill>
              </a:rPr>
              <a:t>KURAS VALSTIS IZVEIDOJA ES UN KĀPĒC?</a:t>
            </a:r>
            <a:endParaRPr kumimoji="0" lang="fr-FR" sz="5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extBox 3"/>
          <p:cNvSpPr txBox="1"/>
          <p:nvPr/>
        </p:nvSpPr>
        <p:spPr>
          <a:xfrm>
            <a:off x="8331376" y="6673334"/>
            <a:ext cx="1625248"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600" b="0" i="1"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fr-BE" sz="600" b="0" i="0" u="none" strike="noStrike" kern="1200" cap="none" spc="0" normalizeH="0" baseline="0" noProof="0" dirty="0">
                <a:ln>
                  <a:noFill/>
                </a:ln>
                <a:solidFill>
                  <a:prstClr val="white"/>
                </a:solidFill>
                <a:effectLst/>
                <a:uLnTx/>
                <a:uFillTx/>
                <a:latin typeface="Calibri" panose="020F0502020204030204"/>
                <a:ea typeface="+mn-ea"/>
                <a:cs typeface="+mn-cs"/>
              </a:rPr>
              <a:t>EUROPEAN UNION</a:t>
            </a:r>
          </a:p>
        </p:txBody>
      </p:sp>
    </p:spTree>
    <p:extLst>
      <p:ext uri="{BB962C8B-B14F-4D97-AF65-F5344CB8AC3E}">
        <p14:creationId xmlns:p14="http://schemas.microsoft.com/office/powerpoint/2010/main" val="3037515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6" presetClass="entr" presetSubtype="21"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barn(inVertical)">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7FDFF"/>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31763"/>
            <a:ext cx="4972050" cy="792162"/>
          </a:xfrm>
        </p:spPr>
        <p:txBody>
          <a:bodyPr>
            <a:noAutofit/>
          </a:bodyPr>
          <a:lstStyle/>
          <a:p>
            <a:r>
              <a:rPr lang="en-IE" sz="3200" b="1" dirty="0">
                <a:solidFill>
                  <a:schemeClr val="accent5">
                    <a:lumMod val="50000"/>
                  </a:schemeClr>
                </a:solidFill>
              </a:rPr>
              <a:t>       </a:t>
            </a:r>
            <a:r>
              <a:rPr lang="en-IE" sz="3200" b="1" dirty="0">
                <a:solidFill>
                  <a:srgbClr val="00B0F0"/>
                </a:solidFill>
                <a:latin typeface="+mn-lt"/>
              </a:rPr>
              <a:t>NO KARA UZ MIERU</a:t>
            </a:r>
          </a:p>
        </p:txBody>
      </p:sp>
      <p:sp>
        <p:nvSpPr>
          <p:cNvPr id="18" name="Larme 12"/>
          <p:cNvSpPr/>
          <p:nvPr/>
        </p:nvSpPr>
        <p:spPr>
          <a:xfrm rot="5400000">
            <a:off x="87274" y="130447"/>
            <a:ext cx="579604" cy="583070"/>
          </a:xfrm>
          <a:prstGeom prst="teardrop">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54C6F1"/>
              </a:solidFill>
              <a:highlight>
                <a:srgbClr val="54C6F1"/>
              </a:highlight>
            </a:endParaRPr>
          </a:p>
        </p:txBody>
      </p:sp>
      <p:sp>
        <p:nvSpPr>
          <p:cNvPr id="4" name="Rectangle 3"/>
          <p:cNvSpPr/>
          <p:nvPr/>
        </p:nvSpPr>
        <p:spPr>
          <a:xfrm>
            <a:off x="8900160" y="5461000"/>
            <a:ext cx="246220" cy="1397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r>
              <a:rPr lang="fr-FR" sz="1000" b="1" dirty="0">
                <a:solidFill>
                  <a:srgbClr val="00B0F0"/>
                </a:solidFill>
                <a:latin typeface="Arial" charset="0"/>
                <a:ea typeface="Arial" charset="0"/>
                <a:cs typeface="Arial" charset="0"/>
              </a:rPr>
              <a:t>EIROPAS PROJEKTS</a:t>
            </a:r>
          </a:p>
        </p:txBody>
      </p:sp>
      <p:cxnSp>
        <p:nvCxnSpPr>
          <p:cNvPr id="8" name="Connecteur droit 12"/>
          <p:cNvCxnSpPr/>
          <p:nvPr/>
        </p:nvCxnSpPr>
        <p:spPr>
          <a:xfrm>
            <a:off x="8900160" y="5461000"/>
            <a:ext cx="246220"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graphicFrame>
        <p:nvGraphicFramePr>
          <p:cNvPr id="12" name="Diagram 11"/>
          <p:cNvGraphicFramePr/>
          <p:nvPr>
            <p:extLst>
              <p:ext uri="{D42A27DB-BD31-4B8C-83A1-F6EECF244321}">
                <p14:modId xmlns:p14="http://schemas.microsoft.com/office/powerpoint/2010/main" val="4115952173"/>
              </p:ext>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TextBox 12"/>
          <p:cNvSpPr txBox="1"/>
          <p:nvPr/>
        </p:nvSpPr>
        <p:spPr>
          <a:xfrm>
            <a:off x="1932431" y="1396999"/>
            <a:ext cx="1041400" cy="461665"/>
          </a:xfrm>
          <a:prstGeom prst="rect">
            <a:avLst/>
          </a:prstGeom>
          <a:noFill/>
        </p:spPr>
        <p:txBody>
          <a:bodyPr wrap="square" rtlCol="0">
            <a:spAutoFit/>
          </a:bodyPr>
          <a:lstStyle/>
          <a:p>
            <a:r>
              <a:rPr lang="fr-BE" sz="600" i="1" dirty="0"/>
              <a:t>© </a:t>
            </a:r>
            <a:r>
              <a:rPr lang="fr-BE" sz="600" dirty="0"/>
              <a:t>PUBLIC DOMAIN</a:t>
            </a:r>
            <a:endParaRPr lang="en-IE" sz="600" dirty="0"/>
          </a:p>
          <a:p>
            <a:endParaRPr lang="en-IE" dirty="0"/>
          </a:p>
        </p:txBody>
      </p:sp>
      <p:sp>
        <p:nvSpPr>
          <p:cNvPr id="14" name="TextBox 13"/>
          <p:cNvSpPr txBox="1"/>
          <p:nvPr/>
        </p:nvSpPr>
        <p:spPr>
          <a:xfrm>
            <a:off x="4667786" y="1397000"/>
            <a:ext cx="1258259" cy="461665"/>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PUBLIC DOMAIN</a:t>
            </a:r>
            <a:endParaRPr lang="en-IE" sz="600" dirty="0">
              <a:solidFill>
                <a:schemeClr val="bg1"/>
              </a:solidFill>
            </a:endParaRPr>
          </a:p>
          <a:p>
            <a:endParaRPr lang="en-IE" dirty="0"/>
          </a:p>
        </p:txBody>
      </p:sp>
      <p:sp>
        <p:nvSpPr>
          <p:cNvPr id="19" name="TextBox 18"/>
          <p:cNvSpPr txBox="1"/>
          <p:nvPr/>
        </p:nvSpPr>
        <p:spPr>
          <a:xfrm>
            <a:off x="1932430" y="3557199"/>
            <a:ext cx="1041400" cy="461665"/>
          </a:xfrm>
          <a:prstGeom prst="rect">
            <a:avLst/>
          </a:prstGeom>
          <a:noFill/>
        </p:spPr>
        <p:txBody>
          <a:bodyPr wrap="square" rtlCol="0">
            <a:spAutoFit/>
          </a:bodyPr>
          <a:lstStyle/>
          <a:p>
            <a:r>
              <a:rPr lang="fr-BE" sz="600" i="1" dirty="0"/>
              <a:t>© </a:t>
            </a:r>
            <a:r>
              <a:rPr lang="fr-BE" sz="600" dirty="0"/>
              <a:t>PUBLIC DOMAIN</a:t>
            </a:r>
            <a:endParaRPr lang="en-IE" sz="600" dirty="0"/>
          </a:p>
          <a:p>
            <a:endParaRPr lang="en-IE" dirty="0"/>
          </a:p>
        </p:txBody>
      </p:sp>
      <p:sp>
        <p:nvSpPr>
          <p:cNvPr id="21" name="TextBox 20"/>
          <p:cNvSpPr txBox="1"/>
          <p:nvPr/>
        </p:nvSpPr>
        <p:spPr>
          <a:xfrm>
            <a:off x="4667786" y="3557200"/>
            <a:ext cx="1041400" cy="461665"/>
          </a:xfrm>
          <a:prstGeom prst="rect">
            <a:avLst/>
          </a:prstGeom>
          <a:noFill/>
        </p:spPr>
        <p:txBody>
          <a:bodyPr wrap="square" rtlCol="0">
            <a:spAutoFit/>
          </a:bodyPr>
          <a:lstStyle/>
          <a:p>
            <a:r>
              <a:rPr lang="fr-BE" sz="600" i="1" dirty="0"/>
              <a:t>© </a:t>
            </a:r>
            <a:r>
              <a:rPr lang="fr-BE" sz="600" dirty="0"/>
              <a:t>PUBLIC DOMAIN</a:t>
            </a:r>
            <a:endParaRPr lang="en-IE" sz="600" dirty="0"/>
          </a:p>
          <a:p>
            <a:endParaRPr lang="en-IE" dirty="0"/>
          </a:p>
        </p:txBody>
      </p:sp>
    </p:spTree>
    <p:extLst>
      <p:ext uri="{BB962C8B-B14F-4D97-AF65-F5344CB8AC3E}">
        <p14:creationId xmlns:p14="http://schemas.microsoft.com/office/powerpoint/2010/main" val="26174186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Rectangle 2"/>
          <p:cNvSpPr/>
          <p:nvPr/>
        </p:nvSpPr>
        <p:spPr>
          <a:xfrm>
            <a:off x="1" y="0"/>
            <a:ext cx="4343400" cy="7897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3200" b="1" dirty="0">
                <a:solidFill>
                  <a:schemeClr val="accent1"/>
                </a:solidFill>
                <a:latin typeface="Calibri" charset="0"/>
                <a:ea typeface="Calibri" charset="0"/>
                <a:cs typeface="Calibri" charset="0"/>
              </a:rPr>
              <a:t>      </a:t>
            </a:r>
            <a:r>
              <a:rPr lang="fr-FR" sz="3200" b="1" dirty="0">
                <a:solidFill>
                  <a:srgbClr val="00B0F0"/>
                </a:solidFill>
                <a:latin typeface="Calibri" charset="0"/>
                <a:ea typeface="Calibri" charset="0"/>
                <a:cs typeface="Calibri" charset="0"/>
              </a:rPr>
              <a:t> NO KARA UZ MIERU</a:t>
            </a:r>
            <a:endParaRPr lang="fr-FR" sz="3200" dirty="0">
              <a:solidFill>
                <a:srgbClr val="00B0F0"/>
              </a:solidFill>
              <a:latin typeface="Calibri" charset="0"/>
              <a:ea typeface="Calibri" charset="0"/>
              <a:cs typeface="Calibri" charset="0"/>
            </a:endParaRPr>
          </a:p>
        </p:txBody>
      </p:sp>
      <p:sp>
        <p:nvSpPr>
          <p:cNvPr id="5" name="Flowchart: Connector 4"/>
          <p:cNvSpPr/>
          <p:nvPr/>
        </p:nvSpPr>
        <p:spPr>
          <a:xfrm>
            <a:off x="6187439" y="0"/>
            <a:ext cx="2956561" cy="2880360"/>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rgbClr val="00B0F0"/>
                </a:solidFill>
              </a:rPr>
              <a:t>Miera saglabāšana bija viens no mērķiem, kas noveda pie Eiropas Savienības izveides</a:t>
            </a:r>
            <a:endParaRPr lang="fr-BE" b="1" dirty="0">
              <a:solidFill>
                <a:srgbClr val="00B0F0"/>
              </a:solidFill>
            </a:endParaRPr>
          </a:p>
          <a:p>
            <a:pPr algn="ctr"/>
            <a:endParaRPr lang="en-US" b="1" dirty="0">
              <a:solidFill>
                <a:srgbClr val="00B0F0"/>
              </a:solidFill>
            </a:endParaRPr>
          </a:p>
          <a:p>
            <a:pPr algn="ctr"/>
            <a:r>
              <a:rPr lang="lv-LV" b="1" dirty="0">
                <a:solidFill>
                  <a:srgbClr val="00B0F0"/>
                </a:solidFill>
              </a:rPr>
              <a:t>2012. gadā ES saņēma Nobela Miera prēmiju</a:t>
            </a:r>
            <a:endParaRPr lang="en-US" b="1" dirty="0">
              <a:solidFill>
                <a:srgbClr val="00B0F0"/>
              </a:solidFill>
            </a:endParaRPr>
          </a:p>
        </p:txBody>
      </p:sp>
      <p:sp>
        <p:nvSpPr>
          <p:cNvPr id="11" name="Larme 12"/>
          <p:cNvSpPr/>
          <p:nvPr/>
        </p:nvSpPr>
        <p:spPr>
          <a:xfrm rot="5400000">
            <a:off x="1733" y="23873"/>
            <a:ext cx="579604" cy="583070"/>
          </a:xfrm>
          <a:prstGeom prst="teardrop">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54C6F1"/>
              </a:solidFill>
              <a:highlight>
                <a:srgbClr val="54C6F1"/>
              </a:highlight>
            </a:endParaRPr>
          </a:p>
        </p:txBody>
      </p:sp>
      <p:sp>
        <p:nvSpPr>
          <p:cNvPr id="4" name="Rectangle 3"/>
          <p:cNvSpPr/>
          <p:nvPr/>
        </p:nvSpPr>
        <p:spPr>
          <a:xfrm>
            <a:off x="8289279" y="-37"/>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7" name="Rectangle 6"/>
          <p:cNvSpPr/>
          <p:nvPr/>
        </p:nvSpPr>
        <p:spPr>
          <a:xfrm>
            <a:off x="8864618" y="5416062"/>
            <a:ext cx="279382" cy="14419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9" name="TextBox 8"/>
          <p:cNvSpPr txBox="1"/>
          <p:nvPr/>
        </p:nvSpPr>
        <p:spPr>
          <a:xfrm>
            <a:off x="8864618" y="5416062"/>
            <a:ext cx="461665" cy="1445638"/>
          </a:xfrm>
          <a:prstGeom prst="rect">
            <a:avLst/>
          </a:prstGeom>
          <a:noFill/>
        </p:spPr>
        <p:txBody>
          <a:bodyPr vert="vert270" wrap="square" rtlCol="0">
            <a:spAutoFit/>
          </a:bodyPr>
          <a:lstStyle/>
          <a:p>
            <a:r>
              <a:rPr lang="fr-FR" sz="1000" b="1" dirty="0">
                <a:solidFill>
                  <a:srgbClr val="00B0F0"/>
                </a:solidFill>
                <a:latin typeface="Arial" charset="0"/>
                <a:ea typeface="Arial" charset="0"/>
                <a:cs typeface="Arial" charset="0"/>
              </a:rPr>
              <a:t>EIROPAS PROJEKTS</a:t>
            </a:r>
          </a:p>
          <a:p>
            <a:endParaRPr lang="en-IE" sz="800" dirty="0"/>
          </a:p>
        </p:txBody>
      </p:sp>
      <p:cxnSp>
        <p:nvCxnSpPr>
          <p:cNvPr id="14" name="Straight Connector 13"/>
          <p:cNvCxnSpPr/>
          <p:nvPr/>
        </p:nvCxnSpPr>
        <p:spPr>
          <a:xfrm>
            <a:off x="8864618" y="5408735"/>
            <a:ext cx="279382"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1240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7FDFF"/>
        </a:solidFill>
        <a:effectLst/>
      </p:bgPr>
    </p:bg>
    <p:spTree>
      <p:nvGrpSpPr>
        <p:cNvPr id="1" name=""/>
        <p:cNvGrpSpPr/>
        <p:nvPr/>
      </p:nvGrpSpPr>
      <p:grpSpPr>
        <a:xfrm>
          <a:off x="0" y="0"/>
          <a:ext cx="0" cy="0"/>
          <a:chOff x="0" y="0"/>
          <a:chExt cx="0" cy="0"/>
        </a:xfrm>
      </p:grpSpPr>
      <p:sp>
        <p:nvSpPr>
          <p:cNvPr id="12" name="Rectangle 11"/>
          <p:cNvSpPr/>
          <p:nvPr/>
        </p:nvSpPr>
        <p:spPr>
          <a:xfrm rot="16200000">
            <a:off x="8099786" y="5813783"/>
            <a:ext cx="1842209" cy="246223"/>
          </a:xfrm>
          <a:prstGeom prst="rect">
            <a:avLst/>
          </a:prstGeom>
        </p:spPr>
        <p:txBody>
          <a:bodyPr wrap="square">
            <a:spAutoFit/>
          </a:bodyPr>
          <a:lstStyle/>
          <a:p>
            <a:r>
              <a:rPr lang="fr-FR" sz="1000" b="1" dirty="0">
                <a:solidFill>
                  <a:srgbClr val="00B0F0"/>
                </a:solidFill>
                <a:latin typeface="Arial" charset="0"/>
                <a:ea typeface="Arial" charset="0"/>
                <a:cs typeface="Arial" charset="0"/>
              </a:rPr>
              <a:t>EIROPAS PROJEKTS</a:t>
            </a:r>
          </a:p>
        </p:txBody>
      </p:sp>
      <p:cxnSp>
        <p:nvCxnSpPr>
          <p:cNvPr id="13" name="Connecteur droit 12"/>
          <p:cNvCxnSpPr/>
          <p:nvPr/>
        </p:nvCxnSpPr>
        <p:spPr>
          <a:xfrm>
            <a:off x="8897779" y="5338956"/>
            <a:ext cx="246220"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5" name="Chevron 4"/>
          <p:cNvSpPr/>
          <p:nvPr/>
        </p:nvSpPr>
        <p:spPr>
          <a:xfrm>
            <a:off x="2335077" y="3210426"/>
            <a:ext cx="1174296" cy="408457"/>
          </a:xfrm>
          <a:prstGeom prst="chevron">
            <a:avLst/>
          </a:prstGeom>
          <a:solidFill>
            <a:srgbClr val="0056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0" name="Chevron 9"/>
          <p:cNvSpPr/>
          <p:nvPr/>
        </p:nvSpPr>
        <p:spPr>
          <a:xfrm>
            <a:off x="1678561" y="3210426"/>
            <a:ext cx="992120" cy="408457"/>
          </a:xfrm>
          <a:prstGeom prst="chevron">
            <a:avLst/>
          </a:prstGeom>
          <a:solidFill>
            <a:srgbClr val="004A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9" name="TextBox 8"/>
          <p:cNvSpPr txBox="1"/>
          <p:nvPr/>
        </p:nvSpPr>
        <p:spPr>
          <a:xfrm>
            <a:off x="1825084" y="887258"/>
            <a:ext cx="650288" cy="369332"/>
          </a:xfrm>
          <a:prstGeom prst="rect">
            <a:avLst/>
          </a:prstGeom>
          <a:noFill/>
        </p:spPr>
        <p:txBody>
          <a:bodyPr wrap="square" rtlCol="0">
            <a:spAutoFit/>
          </a:bodyPr>
          <a:lstStyle/>
          <a:p>
            <a:r>
              <a:rPr lang="fr-BE" b="1" dirty="0">
                <a:solidFill>
                  <a:schemeClr val="accent5">
                    <a:lumMod val="75000"/>
                  </a:schemeClr>
                </a:solidFill>
              </a:rPr>
              <a:t>1951</a:t>
            </a:r>
          </a:p>
        </p:txBody>
      </p:sp>
      <p:sp>
        <p:nvSpPr>
          <p:cNvPr id="18" name="TextBox 17"/>
          <p:cNvSpPr txBox="1"/>
          <p:nvPr/>
        </p:nvSpPr>
        <p:spPr>
          <a:xfrm>
            <a:off x="1178952" y="1121737"/>
            <a:ext cx="1942551" cy="646331"/>
          </a:xfrm>
          <a:prstGeom prst="rect">
            <a:avLst/>
          </a:prstGeom>
          <a:noFill/>
        </p:spPr>
        <p:txBody>
          <a:bodyPr wrap="square" rtlCol="0">
            <a:spAutoFit/>
          </a:bodyPr>
          <a:lstStyle/>
          <a:p>
            <a:pPr algn="ctr"/>
            <a:r>
              <a:rPr lang="lv-LV" dirty="0"/>
              <a:t>Eiropas Ogļu un tērauda kopiena</a:t>
            </a:r>
            <a:endParaRPr lang="fr-BE" dirty="0"/>
          </a:p>
        </p:txBody>
      </p:sp>
      <p:sp>
        <p:nvSpPr>
          <p:cNvPr id="23" name="TextBox 22"/>
          <p:cNvSpPr txBox="1"/>
          <p:nvPr/>
        </p:nvSpPr>
        <p:spPr>
          <a:xfrm>
            <a:off x="1044254" y="4038732"/>
            <a:ext cx="739195" cy="369332"/>
          </a:xfrm>
          <a:prstGeom prst="rect">
            <a:avLst/>
          </a:prstGeom>
          <a:noFill/>
        </p:spPr>
        <p:txBody>
          <a:bodyPr wrap="square" rtlCol="0">
            <a:spAutoFit/>
          </a:bodyPr>
          <a:lstStyle/>
          <a:p>
            <a:r>
              <a:rPr lang="fr-BE" b="1" dirty="0">
                <a:solidFill>
                  <a:schemeClr val="accent5">
                    <a:lumMod val="75000"/>
                  </a:schemeClr>
                </a:solidFill>
              </a:rPr>
              <a:t>1950</a:t>
            </a:r>
            <a:endParaRPr lang="fr-BE" dirty="0">
              <a:solidFill>
                <a:schemeClr val="accent5">
                  <a:lumMod val="75000"/>
                </a:schemeClr>
              </a:solidFill>
            </a:endParaRPr>
          </a:p>
        </p:txBody>
      </p:sp>
      <p:sp>
        <p:nvSpPr>
          <p:cNvPr id="24" name="TextBox 23"/>
          <p:cNvSpPr txBox="1"/>
          <p:nvPr/>
        </p:nvSpPr>
        <p:spPr>
          <a:xfrm>
            <a:off x="723228" y="4297659"/>
            <a:ext cx="1270605" cy="646331"/>
          </a:xfrm>
          <a:prstGeom prst="rect">
            <a:avLst/>
          </a:prstGeom>
          <a:noFill/>
        </p:spPr>
        <p:txBody>
          <a:bodyPr wrap="square" rtlCol="0">
            <a:spAutoFit/>
          </a:bodyPr>
          <a:lstStyle/>
          <a:p>
            <a:pPr algn="ctr"/>
            <a:r>
              <a:rPr lang="lv-LV" dirty="0"/>
              <a:t>Šūmaņa deklarācija</a:t>
            </a:r>
            <a:endParaRPr lang="fr-BE" dirty="0"/>
          </a:p>
        </p:txBody>
      </p:sp>
      <p:sp>
        <p:nvSpPr>
          <p:cNvPr id="15" name="Rectangle 14"/>
          <p:cNvSpPr/>
          <p:nvPr/>
        </p:nvSpPr>
        <p:spPr>
          <a:xfrm>
            <a:off x="7739323" y="3696528"/>
            <a:ext cx="1404677" cy="1148316"/>
          </a:xfrm>
          <a:prstGeom prst="rect">
            <a:avLst/>
          </a:prstGeom>
          <a:solidFill>
            <a:srgbClr val="F7F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1" name="Chevron 20"/>
          <p:cNvSpPr/>
          <p:nvPr/>
        </p:nvSpPr>
        <p:spPr>
          <a:xfrm>
            <a:off x="3087017" y="3212601"/>
            <a:ext cx="988259" cy="406282"/>
          </a:xfrm>
          <a:prstGeom prst="chevron">
            <a:avLst/>
          </a:prstGeom>
          <a:solidFill>
            <a:srgbClr val="0079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25" name="Chevron 24"/>
          <p:cNvSpPr/>
          <p:nvPr/>
        </p:nvSpPr>
        <p:spPr>
          <a:xfrm>
            <a:off x="4632835" y="3210427"/>
            <a:ext cx="1024723" cy="408456"/>
          </a:xfrm>
          <a:prstGeom prst="chevron">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rgbClr val="00B0F0"/>
              </a:solidFill>
            </a:endParaRPr>
          </a:p>
        </p:txBody>
      </p:sp>
      <p:sp>
        <p:nvSpPr>
          <p:cNvPr id="26" name="Chevron 25"/>
          <p:cNvSpPr/>
          <p:nvPr/>
        </p:nvSpPr>
        <p:spPr>
          <a:xfrm>
            <a:off x="3802744" y="3212601"/>
            <a:ext cx="1032476" cy="406282"/>
          </a:xfrm>
          <a:prstGeom prst="chevron">
            <a:avLst/>
          </a:prstGeom>
          <a:solidFill>
            <a:srgbClr val="009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27" name="Chevron 26"/>
          <p:cNvSpPr/>
          <p:nvPr/>
        </p:nvSpPr>
        <p:spPr>
          <a:xfrm>
            <a:off x="5458458" y="3210427"/>
            <a:ext cx="958893" cy="408456"/>
          </a:xfrm>
          <a:prstGeom prst="chevron">
            <a:avLst/>
          </a:prstGeom>
          <a:solidFill>
            <a:srgbClr val="15C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28" name="Chevron 27"/>
          <p:cNvSpPr/>
          <p:nvPr/>
        </p:nvSpPr>
        <p:spPr>
          <a:xfrm>
            <a:off x="6213775" y="3212573"/>
            <a:ext cx="908288" cy="406310"/>
          </a:xfrm>
          <a:prstGeom prst="chevron">
            <a:avLst/>
          </a:prstGeom>
          <a:solidFill>
            <a:srgbClr val="65D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29" name="Chevron 28"/>
          <p:cNvSpPr/>
          <p:nvPr/>
        </p:nvSpPr>
        <p:spPr>
          <a:xfrm>
            <a:off x="7589237" y="3212601"/>
            <a:ext cx="935986" cy="405215"/>
          </a:xfrm>
          <a:prstGeom prst="chevron">
            <a:avLst/>
          </a:prstGeom>
          <a:solidFill>
            <a:srgbClr val="CDF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31" name="Chevron 30"/>
          <p:cNvSpPr/>
          <p:nvPr/>
        </p:nvSpPr>
        <p:spPr>
          <a:xfrm>
            <a:off x="6906684" y="3210425"/>
            <a:ext cx="904126" cy="408457"/>
          </a:xfrm>
          <a:prstGeom prst="chevron">
            <a:avLst/>
          </a:prstGeom>
          <a:solidFill>
            <a:srgbClr val="AFE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TextBox 16"/>
          <p:cNvSpPr txBox="1"/>
          <p:nvPr/>
        </p:nvSpPr>
        <p:spPr>
          <a:xfrm>
            <a:off x="2008964" y="4755838"/>
            <a:ext cx="1520441" cy="369332"/>
          </a:xfrm>
          <a:prstGeom prst="rect">
            <a:avLst/>
          </a:prstGeom>
          <a:noFill/>
        </p:spPr>
        <p:txBody>
          <a:bodyPr wrap="square" rtlCol="0">
            <a:spAutoFit/>
          </a:bodyPr>
          <a:lstStyle/>
          <a:p>
            <a:pPr algn="ctr"/>
            <a:r>
              <a:rPr lang="fr-BE" dirty="0" err="1"/>
              <a:t>Romas</a:t>
            </a:r>
            <a:r>
              <a:rPr lang="fr-BE" dirty="0"/>
              <a:t> </a:t>
            </a:r>
            <a:r>
              <a:rPr lang="fr-BE" dirty="0" err="1"/>
              <a:t>līgums</a:t>
            </a:r>
            <a:endParaRPr lang="fr-BE" dirty="0"/>
          </a:p>
        </p:txBody>
      </p:sp>
      <p:sp>
        <p:nvSpPr>
          <p:cNvPr id="34" name="TextBox 33"/>
          <p:cNvSpPr txBox="1"/>
          <p:nvPr/>
        </p:nvSpPr>
        <p:spPr>
          <a:xfrm>
            <a:off x="1894241" y="4470868"/>
            <a:ext cx="1747671" cy="369332"/>
          </a:xfrm>
          <a:prstGeom prst="rect">
            <a:avLst/>
          </a:prstGeom>
          <a:noFill/>
        </p:spPr>
        <p:txBody>
          <a:bodyPr wrap="square" rtlCol="0">
            <a:spAutoFit/>
          </a:bodyPr>
          <a:lstStyle/>
          <a:p>
            <a:pPr algn="ctr"/>
            <a:r>
              <a:rPr lang="fr-BE" b="1" dirty="0">
                <a:solidFill>
                  <a:schemeClr val="accent1">
                    <a:lumMod val="50000"/>
                  </a:schemeClr>
                </a:solidFill>
              </a:rPr>
              <a:t>1957</a:t>
            </a:r>
          </a:p>
        </p:txBody>
      </p:sp>
      <p:sp>
        <p:nvSpPr>
          <p:cNvPr id="53" name="TextBox 52"/>
          <p:cNvSpPr txBox="1"/>
          <p:nvPr/>
        </p:nvSpPr>
        <p:spPr>
          <a:xfrm>
            <a:off x="3147983" y="1928211"/>
            <a:ext cx="672065" cy="369332"/>
          </a:xfrm>
          <a:prstGeom prst="rect">
            <a:avLst/>
          </a:prstGeom>
          <a:noFill/>
        </p:spPr>
        <p:txBody>
          <a:bodyPr wrap="square" rtlCol="0">
            <a:spAutoFit/>
          </a:bodyPr>
          <a:lstStyle/>
          <a:p>
            <a:r>
              <a:rPr lang="fr-BE" b="1" dirty="0">
                <a:solidFill>
                  <a:schemeClr val="accent1">
                    <a:lumMod val="50000"/>
                  </a:schemeClr>
                </a:solidFill>
              </a:rPr>
              <a:t>1992</a:t>
            </a:r>
          </a:p>
        </p:txBody>
      </p:sp>
      <p:sp>
        <p:nvSpPr>
          <p:cNvPr id="54" name="TextBox 53"/>
          <p:cNvSpPr txBox="1"/>
          <p:nvPr/>
        </p:nvSpPr>
        <p:spPr>
          <a:xfrm>
            <a:off x="2711939" y="2179688"/>
            <a:ext cx="1548044" cy="646331"/>
          </a:xfrm>
          <a:prstGeom prst="rect">
            <a:avLst/>
          </a:prstGeom>
          <a:noFill/>
        </p:spPr>
        <p:txBody>
          <a:bodyPr wrap="square" rtlCol="0">
            <a:spAutoFit/>
          </a:bodyPr>
          <a:lstStyle/>
          <a:p>
            <a:pPr algn="ctr"/>
            <a:r>
              <a:rPr lang="fr-BE" dirty="0" err="1"/>
              <a:t>Māstrihtas</a:t>
            </a:r>
            <a:r>
              <a:rPr lang="fr-BE" dirty="0"/>
              <a:t> </a:t>
            </a:r>
            <a:r>
              <a:rPr lang="fr-BE" dirty="0" err="1"/>
              <a:t>līgums</a:t>
            </a:r>
            <a:endParaRPr lang="fr-BE" dirty="0"/>
          </a:p>
        </p:txBody>
      </p:sp>
      <p:sp>
        <p:nvSpPr>
          <p:cNvPr id="59" name="TextBox 58"/>
          <p:cNvSpPr txBox="1"/>
          <p:nvPr/>
        </p:nvSpPr>
        <p:spPr>
          <a:xfrm>
            <a:off x="3681748" y="4038732"/>
            <a:ext cx="1218541" cy="923330"/>
          </a:xfrm>
          <a:prstGeom prst="rect">
            <a:avLst/>
          </a:prstGeom>
          <a:noFill/>
        </p:spPr>
        <p:txBody>
          <a:bodyPr wrap="square" rtlCol="0">
            <a:spAutoFit/>
          </a:bodyPr>
          <a:lstStyle/>
          <a:p>
            <a:pPr algn="ctr"/>
            <a:r>
              <a:rPr lang="fr-BE" b="1" dirty="0">
                <a:solidFill>
                  <a:schemeClr val="accent1">
                    <a:lumMod val="50000"/>
                  </a:schemeClr>
                </a:solidFill>
              </a:rPr>
              <a:t>1993</a:t>
            </a:r>
          </a:p>
          <a:p>
            <a:pPr algn="ctr"/>
            <a:r>
              <a:rPr lang="fr-BE" dirty="0" err="1"/>
              <a:t>vienotais</a:t>
            </a:r>
            <a:r>
              <a:rPr lang="fr-BE" dirty="0"/>
              <a:t> </a:t>
            </a:r>
            <a:r>
              <a:rPr lang="fr-BE" dirty="0" err="1"/>
              <a:t>tirgus</a:t>
            </a:r>
            <a:endParaRPr lang="fr-BE" dirty="0"/>
          </a:p>
        </p:txBody>
      </p:sp>
      <p:sp>
        <p:nvSpPr>
          <p:cNvPr id="79" name="TextBox 78"/>
          <p:cNvSpPr txBox="1"/>
          <p:nvPr/>
        </p:nvSpPr>
        <p:spPr>
          <a:xfrm>
            <a:off x="4432303" y="1025309"/>
            <a:ext cx="1424822" cy="923330"/>
          </a:xfrm>
          <a:prstGeom prst="rect">
            <a:avLst/>
          </a:prstGeom>
          <a:noFill/>
        </p:spPr>
        <p:txBody>
          <a:bodyPr wrap="square" rtlCol="0">
            <a:spAutoFit/>
          </a:bodyPr>
          <a:lstStyle/>
          <a:p>
            <a:pPr algn="ctr"/>
            <a:r>
              <a:rPr lang="fr-BE" b="1" dirty="0">
                <a:solidFill>
                  <a:schemeClr val="accent1">
                    <a:lumMod val="50000"/>
                  </a:schemeClr>
                </a:solidFill>
              </a:rPr>
              <a:t>1995</a:t>
            </a:r>
          </a:p>
          <a:p>
            <a:pPr algn="ctr"/>
            <a:r>
              <a:rPr lang="fr-BE" dirty="0" err="1"/>
              <a:t>Šengenas</a:t>
            </a:r>
            <a:r>
              <a:rPr lang="fr-BE" dirty="0"/>
              <a:t> </a:t>
            </a:r>
            <a:r>
              <a:rPr lang="fr-BE" dirty="0" err="1"/>
              <a:t>nolīgums</a:t>
            </a:r>
            <a:endParaRPr lang="fr-BE" sz="2000" dirty="0">
              <a:solidFill>
                <a:schemeClr val="accent1">
                  <a:lumMod val="50000"/>
                </a:schemeClr>
              </a:solidFill>
            </a:endParaRPr>
          </a:p>
        </p:txBody>
      </p:sp>
      <p:sp>
        <p:nvSpPr>
          <p:cNvPr id="86" name="TextBox 85"/>
          <p:cNvSpPr txBox="1"/>
          <p:nvPr/>
        </p:nvSpPr>
        <p:spPr>
          <a:xfrm>
            <a:off x="6133681" y="1518785"/>
            <a:ext cx="709476" cy="369332"/>
          </a:xfrm>
          <a:prstGeom prst="rect">
            <a:avLst/>
          </a:prstGeom>
          <a:noFill/>
        </p:spPr>
        <p:txBody>
          <a:bodyPr wrap="square" rtlCol="0">
            <a:spAutoFit/>
          </a:bodyPr>
          <a:lstStyle/>
          <a:p>
            <a:r>
              <a:rPr lang="fr-BE" b="1" dirty="0">
                <a:solidFill>
                  <a:schemeClr val="accent1">
                    <a:lumMod val="50000"/>
                  </a:schemeClr>
                </a:solidFill>
              </a:rPr>
              <a:t>2004</a:t>
            </a:r>
            <a:endParaRPr lang="fr-BE" dirty="0">
              <a:solidFill>
                <a:schemeClr val="accent1">
                  <a:lumMod val="50000"/>
                </a:schemeClr>
              </a:solidFill>
            </a:endParaRPr>
          </a:p>
        </p:txBody>
      </p:sp>
      <p:sp>
        <p:nvSpPr>
          <p:cNvPr id="3" name="Rectangle 2"/>
          <p:cNvSpPr/>
          <p:nvPr/>
        </p:nvSpPr>
        <p:spPr>
          <a:xfrm>
            <a:off x="0" y="18973"/>
            <a:ext cx="5875322" cy="7541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BE" sz="3200" b="1" dirty="0">
                <a:solidFill>
                  <a:srgbClr val="0082B0"/>
                </a:solidFill>
              </a:rPr>
              <a:t>       </a:t>
            </a:r>
            <a:r>
              <a:rPr lang="fr-BE" sz="3200" b="1" dirty="0">
                <a:solidFill>
                  <a:srgbClr val="00B0F0"/>
                </a:solidFill>
              </a:rPr>
              <a:t>EIROPAS SAVIENĪBAS IZVEIDE</a:t>
            </a:r>
          </a:p>
        </p:txBody>
      </p:sp>
      <p:sp>
        <p:nvSpPr>
          <p:cNvPr id="58" name="Larme 12"/>
          <p:cNvSpPr/>
          <p:nvPr/>
        </p:nvSpPr>
        <p:spPr>
          <a:xfrm rot="5400000">
            <a:off x="21677" y="71060"/>
            <a:ext cx="579604" cy="583070"/>
          </a:xfrm>
          <a:prstGeom prst="teardrop">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54C6F1"/>
              </a:solidFill>
              <a:highlight>
                <a:srgbClr val="54C6F1"/>
              </a:highlight>
            </a:endParaRPr>
          </a:p>
        </p:txBody>
      </p:sp>
      <p:sp>
        <p:nvSpPr>
          <p:cNvPr id="4" name="TextBox 3"/>
          <p:cNvSpPr txBox="1"/>
          <p:nvPr/>
        </p:nvSpPr>
        <p:spPr>
          <a:xfrm>
            <a:off x="5262958" y="4692625"/>
            <a:ext cx="1224728" cy="646331"/>
          </a:xfrm>
          <a:prstGeom prst="rect">
            <a:avLst/>
          </a:prstGeom>
          <a:noFill/>
        </p:spPr>
        <p:txBody>
          <a:bodyPr wrap="square" rtlCol="0">
            <a:spAutoFit/>
          </a:bodyPr>
          <a:lstStyle/>
          <a:p>
            <a:pPr algn="ctr"/>
            <a:r>
              <a:rPr lang="fr-BE" dirty="0" err="1"/>
              <a:t>eiro</a:t>
            </a:r>
            <a:r>
              <a:rPr lang="fr-BE" dirty="0"/>
              <a:t> </a:t>
            </a:r>
            <a:r>
              <a:rPr lang="fr-BE" dirty="0" err="1"/>
              <a:t>ieviešana</a:t>
            </a:r>
            <a:endParaRPr lang="fr-BE" dirty="0"/>
          </a:p>
        </p:txBody>
      </p:sp>
      <p:sp>
        <p:nvSpPr>
          <p:cNvPr id="8" name="TextBox 7"/>
          <p:cNvSpPr txBox="1"/>
          <p:nvPr/>
        </p:nvSpPr>
        <p:spPr>
          <a:xfrm>
            <a:off x="5552861" y="1778657"/>
            <a:ext cx="1859086" cy="923330"/>
          </a:xfrm>
          <a:prstGeom prst="rect">
            <a:avLst/>
          </a:prstGeom>
          <a:noFill/>
        </p:spPr>
        <p:txBody>
          <a:bodyPr wrap="square" rtlCol="0">
            <a:spAutoFit/>
          </a:bodyPr>
          <a:lstStyle/>
          <a:p>
            <a:pPr algn="ctr"/>
            <a:r>
              <a:rPr lang="fr-BE" dirty="0" err="1"/>
              <a:t>Austrumeiropas</a:t>
            </a:r>
            <a:r>
              <a:rPr lang="fr-BE" dirty="0"/>
              <a:t> </a:t>
            </a:r>
            <a:r>
              <a:rPr lang="fr-BE" dirty="0" err="1"/>
              <a:t>valstu</a:t>
            </a:r>
            <a:r>
              <a:rPr lang="fr-BE" dirty="0"/>
              <a:t> </a:t>
            </a:r>
            <a:r>
              <a:rPr lang="fr-BE" dirty="0" err="1"/>
              <a:t>pievienošanās</a:t>
            </a:r>
            <a:endParaRPr lang="fr-BE" dirty="0"/>
          </a:p>
        </p:txBody>
      </p:sp>
      <p:cxnSp>
        <p:nvCxnSpPr>
          <p:cNvPr id="16" name="Straight Connector 15"/>
          <p:cNvCxnSpPr/>
          <p:nvPr/>
        </p:nvCxnSpPr>
        <p:spPr>
          <a:xfrm>
            <a:off x="705391" y="2802194"/>
            <a:ext cx="0" cy="273357"/>
          </a:xfrm>
          <a:prstGeom prst="line">
            <a:avLst/>
          </a:prstGeom>
        </p:spPr>
        <p:style>
          <a:lnRef idx="1">
            <a:schemeClr val="dk1"/>
          </a:lnRef>
          <a:fillRef idx="0">
            <a:schemeClr val="dk1"/>
          </a:fillRef>
          <a:effectRef idx="0">
            <a:schemeClr val="dk1"/>
          </a:effectRef>
          <a:fontRef idx="minor">
            <a:schemeClr val="tx1"/>
          </a:fontRef>
        </p:style>
      </p:cxnSp>
      <p:cxnSp>
        <p:nvCxnSpPr>
          <p:cNvPr id="38" name="Straight Connector 37"/>
          <p:cNvCxnSpPr>
            <a:stCxn id="18" idx="2"/>
          </p:cNvCxnSpPr>
          <p:nvPr/>
        </p:nvCxnSpPr>
        <p:spPr>
          <a:xfrm>
            <a:off x="2150228" y="1768068"/>
            <a:ext cx="0" cy="1364714"/>
          </a:xfrm>
          <a:prstGeom prst="line">
            <a:avLst/>
          </a:prstGeom>
        </p:spPr>
        <p:style>
          <a:lnRef idx="1">
            <a:schemeClr val="dk1"/>
          </a:lnRef>
          <a:fillRef idx="0">
            <a:schemeClr val="dk1"/>
          </a:fillRef>
          <a:effectRef idx="0">
            <a:schemeClr val="dk1"/>
          </a:effectRef>
          <a:fontRef idx="minor">
            <a:schemeClr val="tx1"/>
          </a:fontRef>
        </p:style>
      </p:cxnSp>
      <p:sp>
        <p:nvSpPr>
          <p:cNvPr id="52" name="Rectangle 51"/>
          <p:cNvSpPr/>
          <p:nvPr/>
        </p:nvSpPr>
        <p:spPr>
          <a:xfrm>
            <a:off x="5424714" y="4461796"/>
            <a:ext cx="941495" cy="369332"/>
          </a:xfrm>
          <a:prstGeom prst="rect">
            <a:avLst/>
          </a:prstGeom>
        </p:spPr>
        <p:txBody>
          <a:bodyPr wrap="square">
            <a:spAutoFit/>
          </a:bodyPr>
          <a:lstStyle/>
          <a:p>
            <a:pPr algn="ctr"/>
            <a:r>
              <a:rPr lang="fr-BE" b="1" dirty="0">
                <a:solidFill>
                  <a:schemeClr val="accent1">
                    <a:lumMod val="50000"/>
                  </a:schemeClr>
                </a:solidFill>
              </a:rPr>
              <a:t>2002</a:t>
            </a:r>
          </a:p>
        </p:txBody>
      </p:sp>
      <p:sp>
        <p:nvSpPr>
          <p:cNvPr id="90" name="TextBox 89"/>
          <p:cNvSpPr txBox="1"/>
          <p:nvPr/>
        </p:nvSpPr>
        <p:spPr>
          <a:xfrm>
            <a:off x="6725296" y="3979450"/>
            <a:ext cx="1266901" cy="923330"/>
          </a:xfrm>
          <a:prstGeom prst="rect">
            <a:avLst/>
          </a:prstGeom>
          <a:noFill/>
        </p:spPr>
        <p:txBody>
          <a:bodyPr wrap="square" rtlCol="0">
            <a:spAutoFit/>
          </a:bodyPr>
          <a:lstStyle/>
          <a:p>
            <a:pPr algn="ctr"/>
            <a:r>
              <a:rPr lang="en-IE" b="1" dirty="0">
                <a:solidFill>
                  <a:schemeClr val="accent1">
                    <a:lumMod val="50000"/>
                  </a:schemeClr>
                </a:solidFill>
              </a:rPr>
              <a:t>2007</a:t>
            </a:r>
          </a:p>
          <a:p>
            <a:pPr algn="ctr"/>
            <a:r>
              <a:rPr lang="en-IE" dirty="0" err="1"/>
              <a:t>Lisabonas</a:t>
            </a:r>
            <a:r>
              <a:rPr lang="en-IE" dirty="0"/>
              <a:t> </a:t>
            </a:r>
            <a:r>
              <a:rPr lang="en-IE" dirty="0" err="1"/>
              <a:t>līgums</a:t>
            </a:r>
            <a:endParaRPr lang="en-IE" dirty="0"/>
          </a:p>
        </p:txBody>
      </p:sp>
      <p:cxnSp>
        <p:nvCxnSpPr>
          <p:cNvPr id="103" name="Straight Connector 102"/>
          <p:cNvCxnSpPr/>
          <p:nvPr/>
        </p:nvCxnSpPr>
        <p:spPr>
          <a:xfrm>
            <a:off x="1358531" y="3685694"/>
            <a:ext cx="0" cy="273357"/>
          </a:xfrm>
          <a:prstGeom prst="line">
            <a:avLst/>
          </a:prstGeom>
        </p:spPr>
        <p:style>
          <a:lnRef idx="1">
            <a:schemeClr val="dk1"/>
          </a:lnRef>
          <a:fillRef idx="0">
            <a:schemeClr val="dk1"/>
          </a:fillRef>
          <a:effectRef idx="0">
            <a:schemeClr val="dk1"/>
          </a:effectRef>
          <a:fontRef idx="minor">
            <a:schemeClr val="tx1"/>
          </a:fontRef>
        </p:style>
      </p:cxnSp>
      <p:cxnSp>
        <p:nvCxnSpPr>
          <p:cNvPr id="106" name="Straight Connector 105"/>
          <p:cNvCxnSpPr/>
          <p:nvPr/>
        </p:nvCxnSpPr>
        <p:spPr>
          <a:xfrm>
            <a:off x="5145196" y="2042440"/>
            <a:ext cx="0" cy="1137119"/>
          </a:xfrm>
          <a:prstGeom prst="line">
            <a:avLst/>
          </a:prstGeom>
        </p:spPr>
        <p:style>
          <a:lnRef idx="1">
            <a:schemeClr val="dk1"/>
          </a:lnRef>
          <a:fillRef idx="0">
            <a:schemeClr val="dk1"/>
          </a:fillRef>
          <a:effectRef idx="0">
            <a:schemeClr val="dk1"/>
          </a:effectRef>
          <a:fontRef idx="minor">
            <a:schemeClr val="tx1"/>
          </a:fontRef>
        </p:style>
      </p:cxnSp>
      <p:cxnSp>
        <p:nvCxnSpPr>
          <p:cNvPr id="107" name="Straight Connector 106"/>
          <p:cNvCxnSpPr/>
          <p:nvPr/>
        </p:nvCxnSpPr>
        <p:spPr>
          <a:xfrm>
            <a:off x="5875322" y="3685933"/>
            <a:ext cx="0" cy="785174"/>
          </a:xfrm>
          <a:prstGeom prst="line">
            <a:avLst/>
          </a:prstGeom>
        </p:spPr>
        <p:style>
          <a:lnRef idx="1">
            <a:schemeClr val="dk1"/>
          </a:lnRef>
          <a:fillRef idx="0">
            <a:schemeClr val="dk1"/>
          </a:fillRef>
          <a:effectRef idx="0">
            <a:schemeClr val="dk1"/>
          </a:effectRef>
          <a:fontRef idx="minor">
            <a:schemeClr val="tx1"/>
          </a:fontRef>
        </p:style>
      </p:cxnSp>
      <p:cxnSp>
        <p:nvCxnSpPr>
          <p:cNvPr id="44" name="Straight Connector 43"/>
          <p:cNvCxnSpPr/>
          <p:nvPr/>
        </p:nvCxnSpPr>
        <p:spPr>
          <a:xfrm>
            <a:off x="8057229" y="2042440"/>
            <a:ext cx="0" cy="1090342"/>
          </a:xfrm>
          <a:prstGeom prst="line">
            <a:avLst/>
          </a:prstGeom>
        </p:spPr>
        <p:style>
          <a:lnRef idx="1">
            <a:schemeClr val="dk1"/>
          </a:lnRef>
          <a:fillRef idx="0">
            <a:schemeClr val="dk1"/>
          </a:fillRef>
          <a:effectRef idx="0">
            <a:schemeClr val="dk1"/>
          </a:effectRef>
          <a:fontRef idx="minor">
            <a:schemeClr val="tx1"/>
          </a:fontRef>
        </p:style>
      </p:cxnSp>
      <p:sp>
        <p:nvSpPr>
          <p:cNvPr id="7" name="TextBox 6"/>
          <p:cNvSpPr txBox="1"/>
          <p:nvPr/>
        </p:nvSpPr>
        <p:spPr>
          <a:xfrm>
            <a:off x="7191797" y="1056086"/>
            <a:ext cx="1730863" cy="1200329"/>
          </a:xfrm>
          <a:prstGeom prst="rect">
            <a:avLst/>
          </a:prstGeom>
          <a:noFill/>
        </p:spPr>
        <p:txBody>
          <a:bodyPr wrap="square" rtlCol="0">
            <a:spAutoFit/>
          </a:bodyPr>
          <a:lstStyle/>
          <a:p>
            <a:pPr algn="ctr"/>
            <a:r>
              <a:rPr lang="en-IE" b="1" dirty="0">
                <a:solidFill>
                  <a:schemeClr val="accent1">
                    <a:lumMod val="50000"/>
                  </a:schemeClr>
                </a:solidFill>
              </a:rPr>
              <a:t>2020</a:t>
            </a:r>
          </a:p>
          <a:p>
            <a:pPr algn="ctr"/>
            <a:r>
              <a:rPr lang="en-IE" dirty="0" err="1"/>
              <a:t>NextGenerationEU</a:t>
            </a:r>
            <a:endParaRPr lang="en-IE" dirty="0"/>
          </a:p>
          <a:p>
            <a:pPr algn="ctr"/>
            <a:endParaRPr lang="en-IE" dirty="0"/>
          </a:p>
        </p:txBody>
      </p:sp>
      <p:sp>
        <p:nvSpPr>
          <p:cNvPr id="49" name="Chevron 48"/>
          <p:cNvSpPr/>
          <p:nvPr/>
        </p:nvSpPr>
        <p:spPr>
          <a:xfrm>
            <a:off x="273564" y="3212601"/>
            <a:ext cx="948891" cy="405215"/>
          </a:xfrm>
          <a:prstGeom prst="chevron">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51" name="Chevron 50"/>
          <p:cNvSpPr/>
          <p:nvPr/>
        </p:nvSpPr>
        <p:spPr>
          <a:xfrm>
            <a:off x="1008782" y="3210426"/>
            <a:ext cx="945860" cy="408457"/>
          </a:xfrm>
          <a:prstGeom prst="chevron">
            <a:avLst/>
          </a:prstGeom>
          <a:solidFill>
            <a:srgbClr val="002E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1" name="TextBox 10"/>
          <p:cNvSpPr txBox="1"/>
          <p:nvPr/>
        </p:nvSpPr>
        <p:spPr>
          <a:xfrm>
            <a:off x="40693" y="1476137"/>
            <a:ext cx="1373158" cy="1200329"/>
          </a:xfrm>
          <a:prstGeom prst="rect">
            <a:avLst/>
          </a:prstGeom>
          <a:noFill/>
        </p:spPr>
        <p:txBody>
          <a:bodyPr wrap="square" rtlCol="0">
            <a:spAutoFit/>
          </a:bodyPr>
          <a:lstStyle/>
          <a:p>
            <a:pPr algn="ctr"/>
            <a:r>
              <a:rPr lang="en-IE" b="1" dirty="0">
                <a:solidFill>
                  <a:schemeClr val="accent5">
                    <a:lumMod val="75000"/>
                  </a:schemeClr>
                </a:solidFill>
              </a:rPr>
              <a:t>1945</a:t>
            </a:r>
          </a:p>
          <a:p>
            <a:pPr algn="ctr"/>
            <a:r>
              <a:rPr lang="en-IE" dirty="0" err="1"/>
              <a:t>Otrā</a:t>
            </a:r>
            <a:r>
              <a:rPr lang="en-IE" dirty="0"/>
              <a:t> </a:t>
            </a:r>
            <a:r>
              <a:rPr lang="en-IE" dirty="0" err="1"/>
              <a:t>pasaules</a:t>
            </a:r>
            <a:r>
              <a:rPr lang="en-IE" dirty="0"/>
              <a:t> </a:t>
            </a:r>
            <a:r>
              <a:rPr lang="en-IE" dirty="0" err="1"/>
              <a:t>kara</a:t>
            </a:r>
            <a:r>
              <a:rPr lang="en-IE" dirty="0"/>
              <a:t> </a:t>
            </a:r>
            <a:r>
              <a:rPr lang="en-IE" dirty="0" err="1"/>
              <a:t>beigas</a:t>
            </a:r>
            <a:endParaRPr lang="en-IE" dirty="0"/>
          </a:p>
        </p:txBody>
      </p:sp>
      <p:cxnSp>
        <p:nvCxnSpPr>
          <p:cNvPr id="55" name="Straight Connector 54"/>
          <p:cNvCxnSpPr/>
          <p:nvPr/>
        </p:nvCxnSpPr>
        <p:spPr>
          <a:xfrm>
            <a:off x="2755447" y="3685694"/>
            <a:ext cx="0" cy="785174"/>
          </a:xfrm>
          <a:prstGeom prst="line">
            <a:avLst/>
          </a:prstGeom>
        </p:spPr>
        <p:style>
          <a:lnRef idx="1">
            <a:schemeClr val="dk1"/>
          </a:lnRef>
          <a:fillRef idx="0">
            <a:schemeClr val="dk1"/>
          </a:fillRef>
          <a:effectRef idx="0">
            <a:schemeClr val="dk1"/>
          </a:effectRef>
          <a:fontRef idx="minor">
            <a:schemeClr val="tx1"/>
          </a:fontRef>
        </p:style>
      </p:cxnSp>
      <p:cxnSp>
        <p:nvCxnSpPr>
          <p:cNvPr id="56" name="Straight Connector 55"/>
          <p:cNvCxnSpPr/>
          <p:nvPr/>
        </p:nvCxnSpPr>
        <p:spPr>
          <a:xfrm>
            <a:off x="3484016" y="2859425"/>
            <a:ext cx="0" cy="273357"/>
          </a:xfrm>
          <a:prstGeom prst="line">
            <a:avLst/>
          </a:prstGeom>
        </p:spPr>
        <p:style>
          <a:lnRef idx="1">
            <a:schemeClr val="dk1"/>
          </a:lnRef>
          <a:fillRef idx="0">
            <a:schemeClr val="dk1"/>
          </a:fillRef>
          <a:effectRef idx="0">
            <a:schemeClr val="dk1"/>
          </a:effectRef>
          <a:fontRef idx="minor">
            <a:schemeClr val="tx1"/>
          </a:fontRef>
        </p:style>
      </p:cxnSp>
      <p:cxnSp>
        <p:nvCxnSpPr>
          <p:cNvPr id="57" name="Straight Connector 56"/>
          <p:cNvCxnSpPr/>
          <p:nvPr/>
        </p:nvCxnSpPr>
        <p:spPr>
          <a:xfrm>
            <a:off x="4293453" y="3749000"/>
            <a:ext cx="0" cy="273357"/>
          </a:xfrm>
          <a:prstGeom prst="line">
            <a:avLst/>
          </a:prstGeom>
        </p:spPr>
        <p:style>
          <a:lnRef idx="1">
            <a:schemeClr val="dk1"/>
          </a:lnRef>
          <a:fillRef idx="0">
            <a:schemeClr val="dk1"/>
          </a:fillRef>
          <a:effectRef idx="0">
            <a:schemeClr val="dk1"/>
          </a:effectRef>
          <a:fontRef idx="minor">
            <a:schemeClr val="tx1"/>
          </a:fontRef>
        </p:style>
      </p:cxnSp>
      <p:cxnSp>
        <p:nvCxnSpPr>
          <p:cNvPr id="60" name="Straight Connector 59"/>
          <p:cNvCxnSpPr/>
          <p:nvPr/>
        </p:nvCxnSpPr>
        <p:spPr>
          <a:xfrm>
            <a:off x="6483228" y="2777193"/>
            <a:ext cx="0" cy="273357"/>
          </a:xfrm>
          <a:prstGeom prst="line">
            <a:avLst/>
          </a:prstGeom>
        </p:spPr>
        <p:style>
          <a:lnRef idx="1">
            <a:schemeClr val="dk1"/>
          </a:lnRef>
          <a:fillRef idx="0">
            <a:schemeClr val="dk1"/>
          </a:fillRef>
          <a:effectRef idx="0">
            <a:schemeClr val="dk1"/>
          </a:effectRef>
          <a:fontRef idx="minor">
            <a:schemeClr val="tx1"/>
          </a:fontRef>
        </p:style>
      </p:cxnSp>
      <p:cxnSp>
        <p:nvCxnSpPr>
          <p:cNvPr id="61" name="Straight Connector 60"/>
          <p:cNvCxnSpPr/>
          <p:nvPr/>
        </p:nvCxnSpPr>
        <p:spPr>
          <a:xfrm>
            <a:off x="7358747" y="3661780"/>
            <a:ext cx="0" cy="273357"/>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7877191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104761F-8A94-0E4B-8476-A73D91B8A152}"/>
              </a:ext>
            </a:extLst>
          </p:cNvPr>
          <p:cNvSpPr/>
          <p:nvPr/>
        </p:nvSpPr>
        <p:spPr>
          <a:xfrm rot="16200000">
            <a:off x="8133722" y="5826451"/>
            <a:ext cx="1816872" cy="246225"/>
          </a:xfrm>
          <a:prstGeom prst="rect">
            <a:avLst/>
          </a:prstGeom>
        </p:spPr>
        <p:txBody>
          <a:bodyPr wrap="square">
            <a:spAutoFit/>
          </a:bodyPr>
          <a:lstStyle/>
          <a:p>
            <a:pPr lvl="0">
              <a:defRPr/>
            </a:pPr>
            <a:r>
              <a:rPr lang="fr-FR" sz="1000" b="1" dirty="0">
                <a:solidFill>
                  <a:srgbClr val="00B0F0"/>
                </a:solidFill>
                <a:latin typeface="Arial" charset="0"/>
                <a:ea typeface="Arial" charset="0"/>
                <a:cs typeface="Arial" charset="0"/>
              </a:rPr>
              <a:t>EIROPAS PROJEKTS</a:t>
            </a:r>
          </a:p>
        </p:txBody>
      </p:sp>
      <p:sp>
        <p:nvSpPr>
          <p:cNvPr id="6" name="Rectangle 5"/>
          <p:cNvSpPr/>
          <p:nvPr/>
        </p:nvSpPr>
        <p:spPr>
          <a:xfrm>
            <a:off x="343982" y="1635496"/>
            <a:ext cx="3286611" cy="84189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p:cNvSpPr txBox="1"/>
          <p:nvPr/>
        </p:nvSpPr>
        <p:spPr>
          <a:xfrm>
            <a:off x="1293335" y="1648181"/>
            <a:ext cx="2245502" cy="738664"/>
          </a:xfrm>
          <a:prstGeom prst="rect">
            <a:avLst/>
          </a:prstGeom>
          <a:solidFill>
            <a:schemeClr val="accent1">
              <a:lumMod val="75000"/>
            </a:schemeClr>
          </a:solidFill>
        </p:spPr>
        <p:txBody>
          <a:bodyPr wrap="square" rtlCol="0">
            <a:spAutoFit/>
          </a:bodyPr>
          <a:lstStyle/>
          <a:p>
            <a:pPr lvl="0">
              <a:defRPr/>
            </a:pPr>
            <a:r>
              <a:rPr lang="pt-BR" sz="1400" b="1" dirty="0">
                <a:solidFill>
                  <a:prstClr val="white"/>
                </a:solidFill>
              </a:rPr>
              <a:t>Beļģija, Francija, Itālija, Luksemburga, Nīderlande, Vācija</a:t>
            </a:r>
            <a:endParaRPr kumimoji="0" lang="en-GB" sz="1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12"/>
          <p:cNvSpPr/>
          <p:nvPr/>
        </p:nvSpPr>
        <p:spPr>
          <a:xfrm>
            <a:off x="343982" y="2344450"/>
            <a:ext cx="3286611" cy="751805"/>
          </a:xfrm>
          <a:prstGeom prst="rect">
            <a:avLst/>
          </a:prstGeom>
          <a:solidFill>
            <a:srgbClr val="FFA0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p:cNvSpPr txBox="1"/>
          <p:nvPr/>
        </p:nvSpPr>
        <p:spPr>
          <a:xfrm>
            <a:off x="1299719" y="2338604"/>
            <a:ext cx="1892596" cy="738664"/>
          </a:xfrm>
          <a:prstGeom prst="rect">
            <a:avLst/>
          </a:prstGeom>
          <a:noFill/>
        </p:spPr>
        <p:txBody>
          <a:bodyPr wrap="square" rtlCol="0">
            <a:spAutoFit/>
          </a:bodyPr>
          <a:lstStyle/>
          <a:p>
            <a:pPr lvl="0">
              <a:defRPr/>
            </a:pPr>
            <a:r>
              <a:rPr lang="fr-BE" sz="1400" b="1" dirty="0" err="1">
                <a:solidFill>
                  <a:prstClr val="black"/>
                </a:solidFill>
              </a:rPr>
              <a:t>Apvienotā</a:t>
            </a:r>
            <a:r>
              <a:rPr lang="fr-BE" sz="1400" b="1" dirty="0">
                <a:solidFill>
                  <a:prstClr val="black"/>
                </a:solidFill>
              </a:rPr>
              <a:t> </a:t>
            </a:r>
            <a:r>
              <a:rPr lang="fr-BE" sz="1400" b="1" dirty="0" err="1">
                <a:solidFill>
                  <a:prstClr val="black"/>
                </a:solidFill>
              </a:rPr>
              <a:t>Karaliste</a:t>
            </a:r>
            <a:r>
              <a:rPr lang="fr-BE" sz="1400" b="1" dirty="0">
                <a:solidFill>
                  <a:prstClr val="black"/>
                </a:solidFill>
              </a:rPr>
              <a:t> (2020. </a:t>
            </a:r>
            <a:r>
              <a:rPr lang="fr-BE" sz="1400" b="1" dirty="0" err="1">
                <a:solidFill>
                  <a:prstClr val="black"/>
                </a:solidFill>
              </a:rPr>
              <a:t>gadā</a:t>
            </a:r>
            <a:r>
              <a:rPr lang="fr-BE" sz="1400" b="1" dirty="0">
                <a:solidFill>
                  <a:prstClr val="black"/>
                </a:solidFill>
              </a:rPr>
              <a:t> </a:t>
            </a:r>
            <a:r>
              <a:rPr lang="fr-BE" sz="1400" b="1" dirty="0" err="1">
                <a:solidFill>
                  <a:prstClr val="black"/>
                </a:solidFill>
              </a:rPr>
              <a:t>izstājās</a:t>
            </a:r>
            <a:r>
              <a:rPr lang="fr-BE" sz="1400" b="1" dirty="0">
                <a:solidFill>
                  <a:prstClr val="black"/>
                </a:solidFill>
              </a:rPr>
              <a:t> no ES), </a:t>
            </a:r>
            <a:r>
              <a:rPr lang="fr-BE" sz="1400" b="1" dirty="0" err="1">
                <a:solidFill>
                  <a:prstClr val="black"/>
                </a:solidFill>
              </a:rPr>
              <a:t>Dānija</a:t>
            </a:r>
            <a:r>
              <a:rPr lang="fr-BE" sz="1400" b="1" dirty="0">
                <a:solidFill>
                  <a:prstClr val="black"/>
                </a:solidFill>
              </a:rPr>
              <a:t>, </a:t>
            </a:r>
            <a:r>
              <a:rPr lang="fr-BE" sz="1400" b="1" dirty="0" err="1">
                <a:solidFill>
                  <a:prstClr val="black"/>
                </a:solidFill>
              </a:rPr>
              <a:t>Īrija</a:t>
            </a:r>
            <a:endParaRPr kumimoji="0" lang="fr-BE" sz="1400" b="1" i="0" u="none" strike="noStrike" kern="1200" cap="none" spc="0" normalizeH="0" baseline="0" noProof="0" dirty="0">
              <a:ln>
                <a:noFill/>
              </a:ln>
              <a:solidFill>
                <a:prstClr val="black"/>
              </a:solidFill>
              <a:effectLst/>
              <a:uLnTx/>
              <a:uFillTx/>
            </a:endParaRPr>
          </a:p>
        </p:txBody>
      </p:sp>
      <p:sp>
        <p:nvSpPr>
          <p:cNvPr id="16" name="Rectangle 15"/>
          <p:cNvSpPr/>
          <p:nvPr/>
        </p:nvSpPr>
        <p:spPr>
          <a:xfrm>
            <a:off x="343982" y="3096255"/>
            <a:ext cx="3286612" cy="362075"/>
          </a:xfrm>
          <a:prstGeom prst="rect">
            <a:avLst/>
          </a:prstGeom>
          <a:solidFill>
            <a:srgbClr val="B97F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p:cNvSpPr txBox="1"/>
          <p:nvPr/>
        </p:nvSpPr>
        <p:spPr>
          <a:xfrm>
            <a:off x="1295140" y="3115955"/>
            <a:ext cx="1509823" cy="307777"/>
          </a:xfrm>
          <a:prstGeom prst="rect">
            <a:avLst/>
          </a:prstGeom>
          <a:noFill/>
        </p:spPr>
        <p:txBody>
          <a:bodyPr wrap="square" rtlCol="0">
            <a:spAutoFit/>
          </a:bodyPr>
          <a:lstStyle/>
          <a:p>
            <a:pPr lvl="0">
              <a:defRPr/>
            </a:pPr>
            <a:r>
              <a:rPr lang="lv-LV" sz="1400" b="1" dirty="0">
                <a:solidFill>
                  <a:prstClr val="black"/>
                </a:solidFill>
              </a:rPr>
              <a:t>Grieķija</a:t>
            </a:r>
            <a:endPar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Rectangle 18"/>
          <p:cNvSpPr/>
          <p:nvPr/>
        </p:nvSpPr>
        <p:spPr>
          <a:xfrm>
            <a:off x="343982" y="3417346"/>
            <a:ext cx="3286611" cy="405798"/>
          </a:xfrm>
          <a:prstGeom prst="rect">
            <a:avLst/>
          </a:prstGeom>
          <a:solidFill>
            <a:srgbClr val="FF79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p:cNvSpPr txBox="1"/>
          <p:nvPr/>
        </p:nvSpPr>
        <p:spPr>
          <a:xfrm>
            <a:off x="1299719" y="3471372"/>
            <a:ext cx="1541721" cy="307777"/>
          </a:xfrm>
          <a:prstGeom prst="rect">
            <a:avLst/>
          </a:prstGeom>
          <a:noFill/>
        </p:spPr>
        <p:txBody>
          <a:bodyPr wrap="square" rtlCol="0">
            <a:spAutoFit/>
          </a:bodyPr>
          <a:lstStyle/>
          <a:p>
            <a:pPr lvl="0">
              <a:defRPr/>
            </a:pPr>
            <a:r>
              <a:rPr lang="fr-BE" sz="1400" b="1" dirty="0" err="1">
                <a:solidFill>
                  <a:prstClr val="black"/>
                </a:solidFill>
              </a:rPr>
              <a:t>Portugāle</a:t>
            </a:r>
            <a:r>
              <a:rPr lang="fr-BE" sz="1400" b="1" dirty="0">
                <a:solidFill>
                  <a:prstClr val="black"/>
                </a:solidFill>
              </a:rPr>
              <a:t>, </a:t>
            </a:r>
            <a:r>
              <a:rPr lang="fr-BE" sz="1400" b="1" dirty="0" err="1">
                <a:solidFill>
                  <a:prstClr val="black"/>
                </a:solidFill>
              </a:rPr>
              <a:t>Spānija</a:t>
            </a:r>
            <a:endPar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Rectangle 21"/>
          <p:cNvSpPr/>
          <p:nvPr/>
        </p:nvSpPr>
        <p:spPr>
          <a:xfrm>
            <a:off x="344230" y="3823144"/>
            <a:ext cx="3286611" cy="421032"/>
          </a:xfrm>
          <a:prstGeom prst="rect">
            <a:avLst/>
          </a:prstGeom>
          <a:solidFill>
            <a:srgbClr val="54C6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p:cNvSpPr txBox="1"/>
          <p:nvPr/>
        </p:nvSpPr>
        <p:spPr>
          <a:xfrm>
            <a:off x="1295140" y="3887723"/>
            <a:ext cx="2179542" cy="307777"/>
          </a:xfrm>
          <a:prstGeom prst="rect">
            <a:avLst/>
          </a:prstGeom>
          <a:noFill/>
        </p:spPr>
        <p:txBody>
          <a:bodyPr wrap="square" rtlCol="0">
            <a:spAutoFit/>
          </a:bodyPr>
          <a:lstStyle/>
          <a:p>
            <a:pPr lvl="0">
              <a:defRPr/>
            </a:pPr>
            <a:r>
              <a:rPr lang="fr-BE" sz="1400" b="1" dirty="0" err="1">
                <a:solidFill>
                  <a:prstClr val="black"/>
                </a:solidFill>
              </a:rPr>
              <a:t>Austrija</a:t>
            </a:r>
            <a:r>
              <a:rPr lang="fr-BE" sz="1400" b="1" dirty="0">
                <a:solidFill>
                  <a:prstClr val="black"/>
                </a:solidFill>
              </a:rPr>
              <a:t>, </a:t>
            </a:r>
            <a:r>
              <a:rPr lang="fr-BE" sz="1400" b="1" dirty="0" err="1">
                <a:solidFill>
                  <a:prstClr val="black"/>
                </a:solidFill>
              </a:rPr>
              <a:t>Somija</a:t>
            </a:r>
            <a:r>
              <a:rPr lang="fr-BE" sz="1400" b="1" dirty="0">
                <a:solidFill>
                  <a:prstClr val="black"/>
                </a:solidFill>
              </a:rPr>
              <a:t>, </a:t>
            </a:r>
            <a:r>
              <a:rPr lang="fr-BE" sz="1400" b="1" dirty="0" err="1">
                <a:solidFill>
                  <a:prstClr val="black"/>
                </a:solidFill>
              </a:rPr>
              <a:t>Zviedrija</a:t>
            </a:r>
            <a:endPar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 name="Rectangle 24"/>
          <p:cNvSpPr/>
          <p:nvPr/>
        </p:nvSpPr>
        <p:spPr>
          <a:xfrm>
            <a:off x="343981" y="4232094"/>
            <a:ext cx="3286611" cy="975825"/>
          </a:xfrm>
          <a:prstGeom prst="rect">
            <a:avLst/>
          </a:prstGeom>
          <a:solidFill>
            <a:srgbClr val="C3D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TextBox 26"/>
          <p:cNvSpPr txBox="1"/>
          <p:nvPr/>
        </p:nvSpPr>
        <p:spPr>
          <a:xfrm>
            <a:off x="1293335" y="4279939"/>
            <a:ext cx="2247307" cy="954107"/>
          </a:xfrm>
          <a:prstGeom prst="rect">
            <a:avLst/>
          </a:prstGeom>
          <a:noFill/>
        </p:spPr>
        <p:txBody>
          <a:bodyPr wrap="square" rtlCol="0">
            <a:spAutoFit/>
          </a:bodyPr>
          <a:lstStyle/>
          <a:p>
            <a:pPr lvl="0">
              <a:defRPr/>
            </a:pPr>
            <a:r>
              <a:rPr lang="en-GB" sz="1400" b="1" dirty="0" err="1">
                <a:solidFill>
                  <a:prstClr val="black"/>
                </a:solidFill>
              </a:rPr>
              <a:t>Čehija</a:t>
            </a:r>
            <a:r>
              <a:rPr lang="en-GB" sz="1400" b="1" dirty="0">
                <a:solidFill>
                  <a:prstClr val="black"/>
                </a:solidFill>
              </a:rPr>
              <a:t>, </a:t>
            </a:r>
            <a:r>
              <a:rPr lang="en-GB" sz="1400" b="1" dirty="0" err="1">
                <a:solidFill>
                  <a:prstClr val="black"/>
                </a:solidFill>
              </a:rPr>
              <a:t>Igaunija</a:t>
            </a:r>
            <a:r>
              <a:rPr lang="en-GB" sz="1400" b="1" dirty="0">
                <a:solidFill>
                  <a:prstClr val="black"/>
                </a:solidFill>
              </a:rPr>
              <a:t>, </a:t>
            </a:r>
            <a:r>
              <a:rPr lang="en-GB" sz="1400" b="1" dirty="0" err="1">
                <a:solidFill>
                  <a:prstClr val="black"/>
                </a:solidFill>
              </a:rPr>
              <a:t>Kipra</a:t>
            </a:r>
            <a:r>
              <a:rPr lang="en-GB" sz="1400" b="1" dirty="0">
                <a:solidFill>
                  <a:prstClr val="black"/>
                </a:solidFill>
              </a:rPr>
              <a:t>, </a:t>
            </a:r>
            <a:r>
              <a:rPr lang="en-GB" sz="1400" b="1" dirty="0" err="1">
                <a:solidFill>
                  <a:prstClr val="black"/>
                </a:solidFill>
              </a:rPr>
              <a:t>Latvija</a:t>
            </a:r>
            <a:r>
              <a:rPr lang="en-GB" sz="1400" b="1" dirty="0">
                <a:solidFill>
                  <a:prstClr val="black"/>
                </a:solidFill>
              </a:rPr>
              <a:t>, </a:t>
            </a:r>
            <a:r>
              <a:rPr lang="en-GB" sz="1400" b="1" dirty="0" err="1">
                <a:solidFill>
                  <a:prstClr val="black"/>
                </a:solidFill>
              </a:rPr>
              <a:t>Lietuva</a:t>
            </a:r>
            <a:r>
              <a:rPr lang="en-GB" sz="1400" b="1" dirty="0">
                <a:solidFill>
                  <a:prstClr val="black"/>
                </a:solidFill>
              </a:rPr>
              <a:t>, Malta, </a:t>
            </a:r>
            <a:r>
              <a:rPr lang="en-GB" sz="1400" b="1" dirty="0" err="1">
                <a:solidFill>
                  <a:prstClr val="black"/>
                </a:solidFill>
              </a:rPr>
              <a:t>Polija</a:t>
            </a:r>
            <a:r>
              <a:rPr lang="en-GB" sz="1400" b="1" dirty="0">
                <a:solidFill>
                  <a:prstClr val="black"/>
                </a:solidFill>
              </a:rPr>
              <a:t>, </a:t>
            </a:r>
            <a:r>
              <a:rPr lang="en-GB" sz="1400" b="1" dirty="0" err="1">
                <a:solidFill>
                  <a:prstClr val="black"/>
                </a:solidFill>
              </a:rPr>
              <a:t>Slovākija</a:t>
            </a:r>
            <a:r>
              <a:rPr lang="en-GB" sz="1400" b="1" dirty="0">
                <a:solidFill>
                  <a:prstClr val="black"/>
                </a:solidFill>
              </a:rPr>
              <a:t>, </a:t>
            </a:r>
            <a:r>
              <a:rPr lang="en-GB" sz="1400" b="1" dirty="0" err="1">
                <a:solidFill>
                  <a:prstClr val="black"/>
                </a:solidFill>
              </a:rPr>
              <a:t>Slovēnija</a:t>
            </a:r>
            <a:r>
              <a:rPr lang="en-GB" sz="1400" b="1" dirty="0">
                <a:solidFill>
                  <a:prstClr val="black"/>
                </a:solidFill>
              </a:rPr>
              <a:t>, </a:t>
            </a:r>
            <a:r>
              <a:rPr lang="en-GB" sz="1400" b="1" dirty="0" err="1">
                <a:solidFill>
                  <a:prstClr val="black"/>
                </a:solidFill>
              </a:rPr>
              <a:t>Ungārija</a:t>
            </a:r>
            <a:endParaRPr kumimoji="0" lang="en-GB"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 name="Rectangle 27"/>
          <p:cNvSpPr/>
          <p:nvPr/>
        </p:nvSpPr>
        <p:spPr>
          <a:xfrm>
            <a:off x="343982" y="5207920"/>
            <a:ext cx="3286612" cy="449248"/>
          </a:xfrm>
          <a:prstGeom prst="rect">
            <a:avLst/>
          </a:prstGeom>
          <a:solidFill>
            <a:srgbClr val="FEF1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TextBox 29"/>
          <p:cNvSpPr txBox="1"/>
          <p:nvPr/>
        </p:nvSpPr>
        <p:spPr>
          <a:xfrm>
            <a:off x="1293335" y="5285602"/>
            <a:ext cx="1860263" cy="307777"/>
          </a:xfrm>
          <a:prstGeom prst="rect">
            <a:avLst/>
          </a:prstGeom>
          <a:noFill/>
        </p:spPr>
        <p:txBody>
          <a:bodyPr wrap="square" rtlCol="0">
            <a:spAutoFit/>
          </a:bodyPr>
          <a:lstStyle/>
          <a:p>
            <a:pPr lvl="0">
              <a:defRPr/>
            </a:pPr>
            <a:r>
              <a:rPr lang="fr-BE" sz="1400" b="1" dirty="0" err="1">
                <a:solidFill>
                  <a:prstClr val="black"/>
                </a:solidFill>
              </a:rPr>
              <a:t>Bulgārija</a:t>
            </a:r>
            <a:r>
              <a:rPr lang="fr-BE" sz="1400" b="1" dirty="0">
                <a:solidFill>
                  <a:prstClr val="black"/>
                </a:solidFill>
              </a:rPr>
              <a:t>, </a:t>
            </a:r>
            <a:r>
              <a:rPr lang="fr-BE" sz="1400" b="1" dirty="0" err="1">
                <a:solidFill>
                  <a:prstClr val="black"/>
                </a:solidFill>
              </a:rPr>
              <a:t>Rumānija</a:t>
            </a:r>
            <a:endPar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1" name="Rectangle 30"/>
          <p:cNvSpPr/>
          <p:nvPr/>
        </p:nvSpPr>
        <p:spPr>
          <a:xfrm>
            <a:off x="343982" y="5657168"/>
            <a:ext cx="3286611" cy="44838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TextBox 32"/>
          <p:cNvSpPr txBox="1"/>
          <p:nvPr/>
        </p:nvSpPr>
        <p:spPr>
          <a:xfrm>
            <a:off x="1293335" y="5731356"/>
            <a:ext cx="1498756" cy="307777"/>
          </a:xfrm>
          <a:prstGeom prst="rect">
            <a:avLst/>
          </a:prstGeom>
          <a:noFill/>
        </p:spPr>
        <p:txBody>
          <a:bodyPr wrap="square" rtlCol="0">
            <a:spAutoFit/>
          </a:bodyPr>
          <a:lstStyle/>
          <a:p>
            <a:pPr lvl="0">
              <a:defRPr/>
            </a:pPr>
            <a:r>
              <a:rPr lang="fr-BE" sz="1400" b="1" dirty="0" err="1">
                <a:solidFill>
                  <a:prstClr val="black"/>
                </a:solidFill>
              </a:rPr>
              <a:t>Horvātija</a:t>
            </a:r>
            <a:endPar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C4C91D50-7DC7-8845-A242-EAE1AD1ED3F8}"/>
              </a:ext>
            </a:extLst>
          </p:cNvPr>
          <p:cNvSpPr txBox="1"/>
          <p:nvPr/>
        </p:nvSpPr>
        <p:spPr>
          <a:xfrm>
            <a:off x="4488968" y="3089102"/>
            <a:ext cx="1083734" cy="400110"/>
          </a:xfrm>
          <a:prstGeom prst="rect">
            <a:avLst/>
          </a:prstGeom>
          <a:noFill/>
        </p:spPr>
        <p:txBody>
          <a:bodyPr wrap="square" rtlCol="0">
            <a:spAutoFit/>
          </a:bodyPr>
          <a:lstStyle/>
          <a:p>
            <a:pPr lvl="0" algn="ctr">
              <a:defRPr/>
            </a:pPr>
            <a:r>
              <a:rPr lang="en-GB" sz="1000" b="1" dirty="0" err="1">
                <a:solidFill>
                  <a:prstClr val="black"/>
                </a:solidFill>
              </a:rPr>
              <a:t>Apvienotā</a:t>
            </a:r>
            <a:r>
              <a:rPr lang="en-GB" sz="1000" b="1" dirty="0">
                <a:solidFill>
                  <a:prstClr val="black"/>
                </a:solidFill>
              </a:rPr>
              <a:t> </a:t>
            </a:r>
            <a:r>
              <a:rPr lang="en-GB" sz="1000" b="1" dirty="0" err="1">
                <a:solidFill>
                  <a:prstClr val="black"/>
                </a:solidFill>
              </a:rPr>
              <a:t>Karaliste</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4" name="TextBox 33">
            <a:extLst>
              <a:ext uri="{FF2B5EF4-FFF2-40B4-BE49-F238E27FC236}">
                <a16:creationId xmlns:a16="http://schemas.microsoft.com/office/drawing/2014/main" id="{FF88FA81-D377-B240-8C05-DF9B3C292C1C}"/>
              </a:ext>
            </a:extLst>
          </p:cNvPr>
          <p:cNvSpPr txBox="1"/>
          <p:nvPr/>
        </p:nvSpPr>
        <p:spPr>
          <a:xfrm>
            <a:off x="4406000" y="2927701"/>
            <a:ext cx="634963" cy="246221"/>
          </a:xfrm>
          <a:prstGeom prst="rect">
            <a:avLst/>
          </a:prstGeom>
          <a:noFill/>
        </p:spPr>
        <p:txBody>
          <a:bodyPr wrap="square" rtlCol="0">
            <a:spAutoFit/>
          </a:bodyPr>
          <a:lstStyle/>
          <a:p>
            <a:pPr lvl="0">
              <a:defRPr/>
            </a:pPr>
            <a:r>
              <a:rPr lang="en-GB" sz="1000" b="1" dirty="0" err="1">
                <a:solidFill>
                  <a:prstClr val="black"/>
                </a:solidFill>
              </a:rPr>
              <a:t>Īrija</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05B53261-23E0-0942-A84F-BF9C5D267D3B}"/>
              </a:ext>
            </a:extLst>
          </p:cNvPr>
          <p:cNvSpPr txBox="1"/>
          <p:nvPr/>
        </p:nvSpPr>
        <p:spPr>
          <a:xfrm>
            <a:off x="5718435" y="3574567"/>
            <a:ext cx="502061" cy="246221"/>
          </a:xfrm>
          <a:prstGeom prst="rect">
            <a:avLst/>
          </a:prstGeom>
          <a:noFill/>
        </p:spPr>
        <p:txBody>
          <a:bodyPr wrap="none" rtlCol="0">
            <a:spAutoFit/>
          </a:bodyPr>
          <a:lstStyle/>
          <a:p>
            <a:pPr lvl="0">
              <a:defRPr/>
            </a:pPr>
            <a:r>
              <a:rPr lang="en-GB" sz="1000" b="1" dirty="0" err="1">
                <a:solidFill>
                  <a:prstClr val="white"/>
                </a:solidFill>
              </a:rPr>
              <a:t>Vācija</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1AB29B2D-3351-4748-9E3D-A68B9E9D3F8D}"/>
              </a:ext>
            </a:extLst>
          </p:cNvPr>
          <p:cNvSpPr txBox="1"/>
          <p:nvPr/>
        </p:nvSpPr>
        <p:spPr>
          <a:xfrm>
            <a:off x="4932217" y="3997955"/>
            <a:ext cx="599844" cy="246221"/>
          </a:xfrm>
          <a:prstGeom prst="rect">
            <a:avLst/>
          </a:prstGeom>
          <a:noFill/>
        </p:spPr>
        <p:txBody>
          <a:bodyPr wrap="none" rtlCol="0">
            <a:spAutoFit/>
          </a:bodyPr>
          <a:lstStyle/>
          <a:p>
            <a:pPr lvl="0">
              <a:defRPr/>
            </a:pPr>
            <a:r>
              <a:rPr lang="en-GB" sz="1000" b="1" dirty="0" err="1">
                <a:solidFill>
                  <a:prstClr val="white"/>
                </a:solidFill>
              </a:rPr>
              <a:t>Francija</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424EC0FF-8056-9445-9254-72D8E8867249}"/>
              </a:ext>
            </a:extLst>
          </p:cNvPr>
          <p:cNvSpPr txBox="1"/>
          <p:nvPr/>
        </p:nvSpPr>
        <p:spPr>
          <a:xfrm>
            <a:off x="5191998" y="3525101"/>
            <a:ext cx="540533" cy="246221"/>
          </a:xfrm>
          <a:prstGeom prst="rect">
            <a:avLst/>
          </a:prstGeom>
          <a:noFill/>
        </p:spPr>
        <p:txBody>
          <a:bodyPr wrap="none" rtlCol="0">
            <a:spAutoFit/>
          </a:bodyPr>
          <a:lstStyle/>
          <a:p>
            <a:pPr lvl="0">
              <a:defRPr/>
            </a:pPr>
            <a:r>
              <a:rPr lang="lv-LV" sz="1000" b="1" dirty="0">
                <a:solidFill>
                  <a:prstClr val="white"/>
                </a:solidFill>
              </a:rPr>
              <a:t>Beļģija</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7" name="TextBox 36">
            <a:extLst>
              <a:ext uri="{FF2B5EF4-FFF2-40B4-BE49-F238E27FC236}">
                <a16:creationId xmlns:a16="http://schemas.microsoft.com/office/drawing/2014/main" id="{63D06523-CA42-BE44-9AB2-AC55A137836A}"/>
              </a:ext>
            </a:extLst>
          </p:cNvPr>
          <p:cNvSpPr txBox="1"/>
          <p:nvPr/>
        </p:nvSpPr>
        <p:spPr>
          <a:xfrm>
            <a:off x="5440944" y="3338623"/>
            <a:ext cx="776175" cy="246221"/>
          </a:xfrm>
          <a:prstGeom prst="rect">
            <a:avLst/>
          </a:prstGeom>
          <a:noFill/>
        </p:spPr>
        <p:txBody>
          <a:bodyPr wrap="none" rtlCol="0">
            <a:spAutoFit/>
          </a:bodyPr>
          <a:lstStyle/>
          <a:p>
            <a:pPr lvl="0">
              <a:defRPr/>
            </a:pPr>
            <a:r>
              <a:rPr lang="en-GB" sz="1000" b="1" dirty="0" err="1">
                <a:solidFill>
                  <a:prstClr val="white"/>
                </a:solidFill>
              </a:rPr>
              <a:t>Nīderlande</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8" name="TextBox 37">
            <a:extLst>
              <a:ext uri="{FF2B5EF4-FFF2-40B4-BE49-F238E27FC236}">
                <a16:creationId xmlns:a16="http://schemas.microsoft.com/office/drawing/2014/main" id="{D2D56875-B97F-0D46-8587-69ABEE0BAE27}"/>
              </a:ext>
            </a:extLst>
          </p:cNvPr>
          <p:cNvSpPr txBox="1"/>
          <p:nvPr/>
        </p:nvSpPr>
        <p:spPr>
          <a:xfrm>
            <a:off x="5107907" y="3734659"/>
            <a:ext cx="894797" cy="246221"/>
          </a:xfrm>
          <a:prstGeom prst="rect">
            <a:avLst/>
          </a:prstGeom>
          <a:noFill/>
        </p:spPr>
        <p:txBody>
          <a:bodyPr wrap="none" rtlCol="0">
            <a:spAutoFit/>
          </a:bodyPr>
          <a:lstStyle/>
          <a:p>
            <a:pPr lvl="0">
              <a:defRPr/>
            </a:pPr>
            <a:r>
              <a:rPr lang="en-GB" sz="1000" b="1" dirty="0" err="1">
                <a:solidFill>
                  <a:prstClr val="white"/>
                </a:solidFill>
              </a:rPr>
              <a:t>Luksemburga</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9" name="TextBox 38">
            <a:extLst>
              <a:ext uri="{FF2B5EF4-FFF2-40B4-BE49-F238E27FC236}">
                <a16:creationId xmlns:a16="http://schemas.microsoft.com/office/drawing/2014/main" id="{0ED9FD2D-EF10-5C46-BB0E-745C2303C53E}"/>
              </a:ext>
            </a:extLst>
          </p:cNvPr>
          <p:cNvSpPr txBox="1"/>
          <p:nvPr/>
        </p:nvSpPr>
        <p:spPr>
          <a:xfrm>
            <a:off x="5848269" y="4647317"/>
            <a:ext cx="484428" cy="246221"/>
          </a:xfrm>
          <a:prstGeom prst="rect">
            <a:avLst/>
          </a:prstGeom>
          <a:noFill/>
        </p:spPr>
        <p:txBody>
          <a:bodyPr wrap="none" rtlCol="0">
            <a:spAutoFit/>
          </a:bodyPr>
          <a:lstStyle/>
          <a:p>
            <a:pPr lvl="0">
              <a:defRPr/>
            </a:pPr>
            <a:r>
              <a:rPr lang="en-GB" sz="1000" b="1" dirty="0" err="1">
                <a:solidFill>
                  <a:prstClr val="white"/>
                </a:solidFill>
              </a:rPr>
              <a:t>Itālija</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C5F84907-4AE7-A440-AE5F-2230E0EAC182}"/>
              </a:ext>
            </a:extLst>
          </p:cNvPr>
          <p:cNvSpPr/>
          <p:nvPr/>
        </p:nvSpPr>
        <p:spPr>
          <a:xfrm>
            <a:off x="4166837" y="4787593"/>
            <a:ext cx="572593" cy="246221"/>
          </a:xfrm>
          <a:prstGeom prst="rect">
            <a:avLst/>
          </a:prstGeom>
        </p:spPr>
        <p:txBody>
          <a:bodyPr wrap="none">
            <a:spAutoFit/>
          </a:bodyPr>
          <a:lstStyle/>
          <a:p>
            <a:pPr lvl="0">
              <a:defRPr/>
            </a:pPr>
            <a:r>
              <a:rPr lang="fr-BE" sz="1000" b="1" dirty="0" err="1">
                <a:solidFill>
                  <a:prstClr val="black"/>
                </a:solidFill>
              </a:rPr>
              <a:t>Spānija</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1AAEA3C3-E3F3-4244-A40D-C53AFB1F79D0}"/>
              </a:ext>
            </a:extLst>
          </p:cNvPr>
          <p:cNvSpPr/>
          <p:nvPr/>
        </p:nvSpPr>
        <p:spPr>
          <a:xfrm>
            <a:off x="3661780" y="4636640"/>
            <a:ext cx="700833" cy="246221"/>
          </a:xfrm>
          <a:prstGeom prst="rect">
            <a:avLst/>
          </a:prstGeom>
        </p:spPr>
        <p:txBody>
          <a:bodyPr wrap="none">
            <a:spAutoFit/>
          </a:bodyPr>
          <a:lstStyle/>
          <a:p>
            <a:pPr lvl="0">
              <a:defRPr/>
            </a:pPr>
            <a:r>
              <a:rPr lang="fr-BE" sz="1000" b="1" dirty="0" err="1">
                <a:solidFill>
                  <a:prstClr val="black"/>
                </a:solidFill>
              </a:rPr>
              <a:t>Portugāle</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D266AB6C-D960-7741-94FF-A455F9BC782A}"/>
              </a:ext>
            </a:extLst>
          </p:cNvPr>
          <p:cNvSpPr/>
          <p:nvPr/>
        </p:nvSpPr>
        <p:spPr>
          <a:xfrm>
            <a:off x="6262097" y="4366396"/>
            <a:ext cx="673582" cy="246221"/>
          </a:xfrm>
          <a:prstGeom prst="rect">
            <a:avLst/>
          </a:prstGeom>
        </p:spPr>
        <p:txBody>
          <a:bodyPr wrap="none">
            <a:spAutoFit/>
          </a:bodyPr>
          <a:lstStyle/>
          <a:p>
            <a:pPr lvl="0">
              <a:defRPr/>
            </a:pPr>
            <a:r>
              <a:rPr lang="fr-BE" sz="1000" b="1" dirty="0" err="1">
                <a:solidFill>
                  <a:prstClr val="black"/>
                </a:solidFill>
              </a:rPr>
              <a:t>Horvātija</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7FCE7A43-0EDC-FE4E-B175-272665A49EB3}"/>
              </a:ext>
            </a:extLst>
          </p:cNvPr>
          <p:cNvSpPr/>
          <p:nvPr/>
        </p:nvSpPr>
        <p:spPr>
          <a:xfrm>
            <a:off x="6793543" y="5162492"/>
            <a:ext cx="595035" cy="246221"/>
          </a:xfrm>
          <a:prstGeom prst="rect">
            <a:avLst/>
          </a:prstGeom>
        </p:spPr>
        <p:txBody>
          <a:bodyPr wrap="none">
            <a:spAutoFit/>
          </a:bodyPr>
          <a:lstStyle/>
          <a:p>
            <a:pPr lvl="0">
              <a:defRPr/>
            </a:pPr>
            <a:r>
              <a:rPr lang="lv-LV" sz="1000" b="1" dirty="0">
                <a:solidFill>
                  <a:prstClr val="black"/>
                </a:solidFill>
              </a:rPr>
              <a:t>Grieķija</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81BB6AD1-DE5E-8B4D-9384-D4DBA2EFF306}"/>
              </a:ext>
            </a:extLst>
          </p:cNvPr>
          <p:cNvSpPr/>
          <p:nvPr/>
        </p:nvSpPr>
        <p:spPr>
          <a:xfrm>
            <a:off x="7046782" y="4664482"/>
            <a:ext cx="652743" cy="246221"/>
          </a:xfrm>
          <a:prstGeom prst="rect">
            <a:avLst/>
          </a:prstGeom>
        </p:spPr>
        <p:txBody>
          <a:bodyPr wrap="none">
            <a:spAutoFit/>
          </a:bodyPr>
          <a:lstStyle/>
          <a:p>
            <a:pPr lvl="0">
              <a:defRPr/>
            </a:pPr>
            <a:r>
              <a:rPr lang="fr-BE" sz="1000" b="1" dirty="0" err="1">
                <a:solidFill>
                  <a:prstClr val="black"/>
                </a:solidFill>
              </a:rPr>
              <a:t>Bulgārija</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id="{5978AAF8-B9C7-E94E-BF1F-8E0B18F2DAD4}"/>
              </a:ext>
            </a:extLst>
          </p:cNvPr>
          <p:cNvSpPr/>
          <p:nvPr/>
        </p:nvSpPr>
        <p:spPr>
          <a:xfrm>
            <a:off x="6956259" y="4239630"/>
            <a:ext cx="688009" cy="246221"/>
          </a:xfrm>
          <a:prstGeom prst="rect">
            <a:avLst/>
          </a:prstGeom>
        </p:spPr>
        <p:txBody>
          <a:bodyPr wrap="none">
            <a:spAutoFit/>
          </a:bodyPr>
          <a:lstStyle/>
          <a:p>
            <a:pPr lvl="0">
              <a:defRPr/>
            </a:pPr>
            <a:r>
              <a:rPr lang="fr-BE" sz="1000" b="1" dirty="0" err="1">
                <a:solidFill>
                  <a:prstClr val="black"/>
                </a:solidFill>
              </a:rPr>
              <a:t>Rumānija</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5" name="Rectangle 44">
            <a:extLst>
              <a:ext uri="{FF2B5EF4-FFF2-40B4-BE49-F238E27FC236}">
                <a16:creationId xmlns:a16="http://schemas.microsoft.com/office/drawing/2014/main" id="{F3B2D003-957A-444E-8692-B761F0402118}"/>
              </a:ext>
            </a:extLst>
          </p:cNvPr>
          <p:cNvSpPr/>
          <p:nvPr/>
        </p:nvSpPr>
        <p:spPr>
          <a:xfrm>
            <a:off x="6029418" y="4239630"/>
            <a:ext cx="667170" cy="246221"/>
          </a:xfrm>
          <a:prstGeom prst="rect">
            <a:avLst/>
          </a:prstGeom>
        </p:spPr>
        <p:txBody>
          <a:bodyPr wrap="none">
            <a:spAutoFit/>
          </a:bodyPr>
          <a:lstStyle/>
          <a:p>
            <a:pPr lvl="0">
              <a:defRPr/>
            </a:pPr>
            <a:r>
              <a:rPr lang="en-GB" sz="1000" b="1" dirty="0" err="1">
                <a:solidFill>
                  <a:prstClr val="black"/>
                </a:solidFill>
              </a:rPr>
              <a:t>Slovēnija</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6" name="Rectangle 45">
            <a:extLst>
              <a:ext uri="{FF2B5EF4-FFF2-40B4-BE49-F238E27FC236}">
                <a16:creationId xmlns:a16="http://schemas.microsoft.com/office/drawing/2014/main" id="{6C295AF7-93A7-8A45-BFE7-8DD380533AB0}"/>
              </a:ext>
            </a:extLst>
          </p:cNvPr>
          <p:cNvSpPr/>
          <p:nvPr/>
        </p:nvSpPr>
        <p:spPr>
          <a:xfrm>
            <a:off x="6450857" y="4102530"/>
            <a:ext cx="631904" cy="246221"/>
          </a:xfrm>
          <a:prstGeom prst="rect">
            <a:avLst/>
          </a:prstGeom>
        </p:spPr>
        <p:txBody>
          <a:bodyPr wrap="none">
            <a:spAutoFit/>
          </a:bodyPr>
          <a:lstStyle/>
          <a:p>
            <a:pPr lvl="0">
              <a:defRPr/>
            </a:pPr>
            <a:r>
              <a:rPr lang="en-GB" sz="1000" b="1" dirty="0" err="1">
                <a:solidFill>
                  <a:prstClr val="black"/>
                </a:solidFill>
              </a:rPr>
              <a:t>Ungārija</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7" name="Rectangle 46">
            <a:extLst>
              <a:ext uri="{FF2B5EF4-FFF2-40B4-BE49-F238E27FC236}">
                <a16:creationId xmlns:a16="http://schemas.microsoft.com/office/drawing/2014/main" id="{29BA2E72-7248-254C-B460-EFB488EDA3F7}"/>
              </a:ext>
            </a:extLst>
          </p:cNvPr>
          <p:cNvSpPr/>
          <p:nvPr/>
        </p:nvSpPr>
        <p:spPr>
          <a:xfrm>
            <a:off x="6471471" y="3890538"/>
            <a:ext cx="657552" cy="246221"/>
          </a:xfrm>
          <a:prstGeom prst="rect">
            <a:avLst/>
          </a:prstGeom>
        </p:spPr>
        <p:txBody>
          <a:bodyPr wrap="none">
            <a:spAutoFit/>
          </a:bodyPr>
          <a:lstStyle/>
          <a:p>
            <a:pPr lvl="0">
              <a:defRPr/>
            </a:pPr>
            <a:r>
              <a:rPr lang="en-GB" sz="1000" b="1" dirty="0" err="1">
                <a:solidFill>
                  <a:prstClr val="black"/>
                </a:solidFill>
              </a:rPr>
              <a:t>Slovākija</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8" name="Rectangle 47">
            <a:extLst>
              <a:ext uri="{FF2B5EF4-FFF2-40B4-BE49-F238E27FC236}">
                <a16:creationId xmlns:a16="http://schemas.microsoft.com/office/drawing/2014/main" id="{63D38D58-3411-BF4B-A206-0B6337C742EA}"/>
              </a:ext>
            </a:extLst>
          </p:cNvPr>
          <p:cNvSpPr/>
          <p:nvPr/>
        </p:nvSpPr>
        <p:spPr>
          <a:xfrm>
            <a:off x="6502945" y="3436815"/>
            <a:ext cx="481222" cy="246221"/>
          </a:xfrm>
          <a:prstGeom prst="rect">
            <a:avLst/>
          </a:prstGeom>
        </p:spPr>
        <p:txBody>
          <a:bodyPr wrap="none">
            <a:spAutoFit/>
          </a:bodyPr>
          <a:lstStyle/>
          <a:p>
            <a:pPr lvl="0">
              <a:defRPr/>
            </a:pPr>
            <a:r>
              <a:rPr lang="en-GB" sz="1000" b="1" dirty="0" err="1">
                <a:solidFill>
                  <a:prstClr val="black"/>
                </a:solidFill>
              </a:rPr>
              <a:t>Polija</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9" name="Rectangle 48">
            <a:extLst>
              <a:ext uri="{FF2B5EF4-FFF2-40B4-BE49-F238E27FC236}">
                <a16:creationId xmlns:a16="http://schemas.microsoft.com/office/drawing/2014/main" id="{0D60B5F3-D354-6543-998E-39A64F9EFA64}"/>
              </a:ext>
            </a:extLst>
          </p:cNvPr>
          <p:cNvSpPr/>
          <p:nvPr/>
        </p:nvSpPr>
        <p:spPr>
          <a:xfrm>
            <a:off x="6150812" y="3756799"/>
            <a:ext cx="511679" cy="246221"/>
          </a:xfrm>
          <a:prstGeom prst="rect">
            <a:avLst/>
          </a:prstGeom>
        </p:spPr>
        <p:txBody>
          <a:bodyPr wrap="none">
            <a:spAutoFit/>
          </a:bodyPr>
          <a:lstStyle/>
          <a:p>
            <a:pPr lvl="0">
              <a:defRPr/>
            </a:pPr>
            <a:r>
              <a:rPr lang="en-GB" sz="1000" b="1" dirty="0" err="1">
                <a:solidFill>
                  <a:prstClr val="black"/>
                </a:solidFill>
              </a:rPr>
              <a:t>Čehija</a:t>
            </a:r>
            <a:endParaRPr lang="en-GB" sz="1000" b="1" dirty="0">
              <a:solidFill>
                <a:prstClr val="black"/>
              </a:solidFill>
            </a:endParaRPr>
          </a:p>
        </p:txBody>
      </p:sp>
      <p:sp>
        <p:nvSpPr>
          <p:cNvPr id="50" name="Rectangle 49">
            <a:extLst>
              <a:ext uri="{FF2B5EF4-FFF2-40B4-BE49-F238E27FC236}">
                <a16:creationId xmlns:a16="http://schemas.microsoft.com/office/drawing/2014/main" id="{C79E3BD7-8869-674A-BC91-7808926CA798}"/>
              </a:ext>
            </a:extLst>
          </p:cNvPr>
          <p:cNvSpPr/>
          <p:nvPr/>
        </p:nvSpPr>
        <p:spPr>
          <a:xfrm>
            <a:off x="6150812" y="2397363"/>
            <a:ext cx="643125" cy="246221"/>
          </a:xfrm>
          <a:prstGeom prst="rect">
            <a:avLst/>
          </a:prstGeom>
        </p:spPr>
        <p:txBody>
          <a:bodyPr wrap="none">
            <a:spAutoFit/>
          </a:bodyPr>
          <a:lstStyle/>
          <a:p>
            <a:pPr lvl="0">
              <a:defRPr/>
            </a:pPr>
            <a:r>
              <a:rPr lang="fr-BE" sz="1000" b="1" dirty="0" err="1">
                <a:solidFill>
                  <a:prstClr val="black"/>
                </a:solidFill>
              </a:rPr>
              <a:t>Zviedrija</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1" name="Rectangle 50">
            <a:extLst>
              <a:ext uri="{FF2B5EF4-FFF2-40B4-BE49-F238E27FC236}">
                <a16:creationId xmlns:a16="http://schemas.microsoft.com/office/drawing/2014/main" id="{144B6949-2685-2F43-9D04-7EF7680CB494}"/>
              </a:ext>
            </a:extLst>
          </p:cNvPr>
          <p:cNvSpPr/>
          <p:nvPr/>
        </p:nvSpPr>
        <p:spPr>
          <a:xfrm>
            <a:off x="6872350" y="2028905"/>
            <a:ext cx="545342" cy="246221"/>
          </a:xfrm>
          <a:prstGeom prst="rect">
            <a:avLst/>
          </a:prstGeom>
        </p:spPr>
        <p:txBody>
          <a:bodyPr wrap="none">
            <a:spAutoFit/>
          </a:bodyPr>
          <a:lstStyle/>
          <a:p>
            <a:pPr lvl="0">
              <a:defRPr/>
            </a:pPr>
            <a:r>
              <a:rPr lang="fr-BE" sz="1000" b="1" dirty="0" err="1">
                <a:solidFill>
                  <a:prstClr val="black"/>
                </a:solidFill>
              </a:rPr>
              <a:t>Somija</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2" name="Rectangle 51">
            <a:extLst>
              <a:ext uri="{FF2B5EF4-FFF2-40B4-BE49-F238E27FC236}">
                <a16:creationId xmlns:a16="http://schemas.microsoft.com/office/drawing/2014/main" id="{ABC140CB-B48B-1C4F-971E-024687CCCF52}"/>
              </a:ext>
            </a:extLst>
          </p:cNvPr>
          <p:cNvSpPr/>
          <p:nvPr/>
        </p:nvSpPr>
        <p:spPr>
          <a:xfrm>
            <a:off x="6878212" y="2520473"/>
            <a:ext cx="606256" cy="246221"/>
          </a:xfrm>
          <a:prstGeom prst="rect">
            <a:avLst/>
          </a:prstGeom>
        </p:spPr>
        <p:txBody>
          <a:bodyPr wrap="none">
            <a:spAutoFit/>
          </a:bodyPr>
          <a:lstStyle/>
          <a:p>
            <a:pPr lvl="0">
              <a:defRPr/>
            </a:pPr>
            <a:r>
              <a:rPr lang="en-GB" sz="1000" b="1" dirty="0" err="1">
                <a:solidFill>
                  <a:prstClr val="black"/>
                </a:solidFill>
              </a:rPr>
              <a:t>Igaunija</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3" name="Rectangle 52">
            <a:extLst>
              <a:ext uri="{FF2B5EF4-FFF2-40B4-BE49-F238E27FC236}">
                <a16:creationId xmlns:a16="http://schemas.microsoft.com/office/drawing/2014/main" id="{A10FFE75-900A-9547-9B5E-495A3820B75D}"/>
              </a:ext>
            </a:extLst>
          </p:cNvPr>
          <p:cNvSpPr/>
          <p:nvPr/>
        </p:nvSpPr>
        <p:spPr>
          <a:xfrm>
            <a:off x="6910021" y="2766694"/>
            <a:ext cx="534121" cy="246221"/>
          </a:xfrm>
          <a:prstGeom prst="rect">
            <a:avLst/>
          </a:prstGeom>
        </p:spPr>
        <p:txBody>
          <a:bodyPr wrap="none">
            <a:spAutoFit/>
          </a:bodyPr>
          <a:lstStyle/>
          <a:p>
            <a:pPr lvl="0">
              <a:defRPr/>
            </a:pPr>
            <a:r>
              <a:rPr lang="en-GB" sz="1000" b="1" dirty="0" err="1">
                <a:solidFill>
                  <a:prstClr val="black"/>
                </a:solidFill>
              </a:rPr>
              <a:t>Latvija</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4" name="Rectangle 53">
            <a:extLst>
              <a:ext uri="{FF2B5EF4-FFF2-40B4-BE49-F238E27FC236}">
                <a16:creationId xmlns:a16="http://schemas.microsoft.com/office/drawing/2014/main" id="{7F7D1D41-25E2-244A-9B83-5F76E8E97437}"/>
              </a:ext>
            </a:extLst>
          </p:cNvPr>
          <p:cNvSpPr/>
          <p:nvPr/>
        </p:nvSpPr>
        <p:spPr>
          <a:xfrm>
            <a:off x="6804763" y="2975579"/>
            <a:ext cx="572593" cy="246221"/>
          </a:xfrm>
          <a:prstGeom prst="rect">
            <a:avLst/>
          </a:prstGeom>
        </p:spPr>
        <p:txBody>
          <a:bodyPr wrap="none">
            <a:spAutoFit/>
          </a:bodyPr>
          <a:lstStyle/>
          <a:p>
            <a:pPr lvl="0">
              <a:defRPr/>
            </a:pPr>
            <a:r>
              <a:rPr lang="en-GB" sz="1000" b="1" dirty="0" err="1">
                <a:solidFill>
                  <a:prstClr val="black"/>
                </a:solidFill>
              </a:rPr>
              <a:t>Lietuva</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5" name="Rectangle 54">
            <a:extLst>
              <a:ext uri="{FF2B5EF4-FFF2-40B4-BE49-F238E27FC236}">
                <a16:creationId xmlns:a16="http://schemas.microsoft.com/office/drawing/2014/main" id="{9B7A5158-2C2C-1D4B-AB25-3172D3B78FFB}"/>
              </a:ext>
            </a:extLst>
          </p:cNvPr>
          <p:cNvSpPr/>
          <p:nvPr/>
        </p:nvSpPr>
        <p:spPr>
          <a:xfrm>
            <a:off x="6012670" y="5731655"/>
            <a:ext cx="498855"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Calibri" panose="020F0502020204030204"/>
                <a:ea typeface="+mn-ea"/>
                <a:cs typeface="+mn-cs"/>
              </a:rPr>
              <a:t>Malta</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6" name="Rectangle 55">
            <a:extLst>
              <a:ext uri="{FF2B5EF4-FFF2-40B4-BE49-F238E27FC236}">
                <a16:creationId xmlns:a16="http://schemas.microsoft.com/office/drawing/2014/main" id="{C4AB9EC1-0E10-6642-B3AB-E2A2CAEFB487}"/>
              </a:ext>
            </a:extLst>
          </p:cNvPr>
          <p:cNvSpPr/>
          <p:nvPr/>
        </p:nvSpPr>
        <p:spPr>
          <a:xfrm>
            <a:off x="8014021" y="5731655"/>
            <a:ext cx="463588" cy="246221"/>
          </a:xfrm>
          <a:prstGeom prst="rect">
            <a:avLst/>
          </a:prstGeom>
        </p:spPr>
        <p:txBody>
          <a:bodyPr wrap="none">
            <a:spAutoFit/>
          </a:bodyPr>
          <a:lstStyle/>
          <a:p>
            <a:pPr lvl="0">
              <a:defRPr/>
            </a:pPr>
            <a:r>
              <a:rPr lang="en-GB" sz="1000" b="1" dirty="0" err="1">
                <a:solidFill>
                  <a:prstClr val="black"/>
                </a:solidFill>
              </a:rPr>
              <a:t>Kipra</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7" name="Rectangle 56">
            <a:extLst>
              <a:ext uri="{FF2B5EF4-FFF2-40B4-BE49-F238E27FC236}">
                <a16:creationId xmlns:a16="http://schemas.microsoft.com/office/drawing/2014/main" id="{FBF1B536-5DFC-FB45-BD72-58AA38652A4B}"/>
              </a:ext>
            </a:extLst>
          </p:cNvPr>
          <p:cNvSpPr/>
          <p:nvPr/>
        </p:nvSpPr>
        <p:spPr>
          <a:xfrm>
            <a:off x="5718435" y="2852505"/>
            <a:ext cx="522900" cy="246221"/>
          </a:xfrm>
          <a:prstGeom prst="rect">
            <a:avLst/>
          </a:prstGeom>
        </p:spPr>
        <p:txBody>
          <a:bodyPr wrap="none">
            <a:spAutoFit/>
          </a:bodyPr>
          <a:lstStyle/>
          <a:p>
            <a:pPr lvl="0">
              <a:defRPr/>
            </a:pPr>
            <a:r>
              <a:rPr lang="en-GB" sz="1000" b="1" dirty="0" err="1">
                <a:solidFill>
                  <a:prstClr val="black"/>
                </a:solidFill>
              </a:rPr>
              <a:t>Dānija</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8" name="Rectangle 57">
            <a:extLst>
              <a:ext uri="{FF2B5EF4-FFF2-40B4-BE49-F238E27FC236}">
                <a16:creationId xmlns:a16="http://schemas.microsoft.com/office/drawing/2014/main" id="{37926475-0764-8846-8542-1C8EF916CD87}"/>
              </a:ext>
            </a:extLst>
          </p:cNvPr>
          <p:cNvSpPr/>
          <p:nvPr/>
        </p:nvSpPr>
        <p:spPr>
          <a:xfrm>
            <a:off x="6012670" y="4022354"/>
            <a:ext cx="598241" cy="246221"/>
          </a:xfrm>
          <a:prstGeom prst="rect">
            <a:avLst/>
          </a:prstGeom>
        </p:spPr>
        <p:txBody>
          <a:bodyPr wrap="none">
            <a:spAutoFit/>
          </a:bodyPr>
          <a:lstStyle/>
          <a:p>
            <a:pPr lvl="0">
              <a:defRPr/>
            </a:pPr>
            <a:r>
              <a:rPr lang="fr-BE" sz="1000" b="1" dirty="0" err="1">
                <a:solidFill>
                  <a:prstClr val="black"/>
                </a:solidFill>
              </a:rPr>
              <a:t>Austrija</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Rectangle 6"/>
          <p:cNvSpPr/>
          <p:nvPr/>
        </p:nvSpPr>
        <p:spPr>
          <a:xfrm>
            <a:off x="-4392" y="1868"/>
            <a:ext cx="2796483" cy="804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fr-FR" sz="3200" b="1" dirty="0">
                <a:solidFill>
                  <a:srgbClr val="00B0F0"/>
                </a:solidFill>
              </a:rPr>
              <a:t>      ES VALSTIS</a:t>
            </a:r>
          </a:p>
        </p:txBody>
      </p:sp>
      <p:sp>
        <p:nvSpPr>
          <p:cNvPr id="59" name="Larme 12"/>
          <p:cNvSpPr/>
          <p:nvPr/>
        </p:nvSpPr>
        <p:spPr>
          <a:xfrm rot="5400000">
            <a:off x="1733" y="23873"/>
            <a:ext cx="579604" cy="583070"/>
          </a:xfrm>
          <a:prstGeom prst="teardrop">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54C6F1"/>
              </a:solidFill>
              <a:highlight>
                <a:srgbClr val="54C6F1"/>
              </a:highlight>
            </a:endParaRPr>
          </a:p>
        </p:txBody>
      </p:sp>
      <p:sp>
        <p:nvSpPr>
          <p:cNvPr id="60" name="TextBox 59"/>
          <p:cNvSpPr txBox="1"/>
          <p:nvPr/>
        </p:nvSpPr>
        <p:spPr>
          <a:xfrm>
            <a:off x="340757" y="1802443"/>
            <a:ext cx="99572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dirty="0">
                <a:ln>
                  <a:noFill/>
                </a:ln>
                <a:solidFill>
                  <a:prstClr val="white"/>
                </a:solidFill>
                <a:effectLst/>
                <a:uLnTx/>
                <a:uFillTx/>
                <a:latin typeface="Calibri" panose="020F0502020204030204"/>
                <a:ea typeface="+mn-ea"/>
                <a:cs typeface="+mn-cs"/>
              </a:rPr>
              <a:t>1951</a:t>
            </a:r>
          </a:p>
        </p:txBody>
      </p:sp>
      <p:sp>
        <p:nvSpPr>
          <p:cNvPr id="61" name="TextBox 60"/>
          <p:cNvSpPr txBox="1"/>
          <p:nvPr/>
        </p:nvSpPr>
        <p:spPr>
          <a:xfrm>
            <a:off x="331668" y="2502502"/>
            <a:ext cx="7847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dirty="0">
                <a:ln>
                  <a:noFill/>
                </a:ln>
                <a:solidFill>
                  <a:prstClr val="black"/>
                </a:solidFill>
                <a:effectLst/>
                <a:uLnTx/>
                <a:uFillTx/>
                <a:latin typeface="Calibri" panose="020F0502020204030204"/>
                <a:ea typeface="+mn-ea"/>
                <a:cs typeface="+mn-cs"/>
              </a:rPr>
              <a:t>1973</a:t>
            </a:r>
          </a:p>
        </p:txBody>
      </p:sp>
      <p:sp>
        <p:nvSpPr>
          <p:cNvPr id="62" name="TextBox 61"/>
          <p:cNvSpPr txBox="1"/>
          <p:nvPr/>
        </p:nvSpPr>
        <p:spPr>
          <a:xfrm>
            <a:off x="341795" y="3050812"/>
            <a:ext cx="7847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dirty="0">
                <a:ln>
                  <a:noFill/>
                </a:ln>
                <a:solidFill>
                  <a:prstClr val="black"/>
                </a:solidFill>
                <a:effectLst/>
                <a:uLnTx/>
                <a:uFillTx/>
                <a:latin typeface="Calibri" panose="020F0502020204030204"/>
                <a:ea typeface="+mn-ea"/>
                <a:cs typeface="+mn-cs"/>
              </a:rPr>
              <a:t>1981</a:t>
            </a:r>
          </a:p>
        </p:txBody>
      </p:sp>
      <p:sp>
        <p:nvSpPr>
          <p:cNvPr id="63" name="TextBox 62"/>
          <p:cNvSpPr txBox="1"/>
          <p:nvPr/>
        </p:nvSpPr>
        <p:spPr>
          <a:xfrm>
            <a:off x="341047" y="3436815"/>
            <a:ext cx="9144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dirty="0">
                <a:ln>
                  <a:noFill/>
                </a:ln>
                <a:solidFill>
                  <a:prstClr val="black"/>
                </a:solidFill>
                <a:effectLst/>
                <a:uLnTx/>
                <a:uFillTx/>
                <a:latin typeface="Calibri" panose="020F0502020204030204"/>
                <a:ea typeface="+mn-ea"/>
                <a:cs typeface="+mn-cs"/>
              </a:rPr>
              <a:t>1986</a:t>
            </a:r>
          </a:p>
        </p:txBody>
      </p:sp>
      <p:sp>
        <p:nvSpPr>
          <p:cNvPr id="64" name="TextBox 63"/>
          <p:cNvSpPr txBox="1"/>
          <p:nvPr/>
        </p:nvSpPr>
        <p:spPr>
          <a:xfrm>
            <a:off x="331668" y="3844650"/>
            <a:ext cx="7847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dirty="0">
                <a:ln>
                  <a:noFill/>
                </a:ln>
                <a:solidFill>
                  <a:prstClr val="black"/>
                </a:solidFill>
                <a:effectLst/>
                <a:uLnTx/>
                <a:uFillTx/>
                <a:latin typeface="Calibri" panose="020F0502020204030204"/>
                <a:ea typeface="+mn-ea"/>
                <a:cs typeface="+mn-cs"/>
              </a:rPr>
              <a:t>1995</a:t>
            </a:r>
          </a:p>
        </p:txBody>
      </p:sp>
      <p:sp>
        <p:nvSpPr>
          <p:cNvPr id="65" name="TextBox 64"/>
          <p:cNvSpPr txBox="1"/>
          <p:nvPr/>
        </p:nvSpPr>
        <p:spPr>
          <a:xfrm>
            <a:off x="343982" y="4525700"/>
            <a:ext cx="109184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dirty="0">
                <a:ln>
                  <a:noFill/>
                </a:ln>
                <a:solidFill>
                  <a:prstClr val="black"/>
                </a:solidFill>
                <a:effectLst/>
                <a:uLnTx/>
                <a:uFillTx/>
                <a:latin typeface="Calibri" panose="020F0502020204030204"/>
                <a:ea typeface="+mn-ea"/>
                <a:cs typeface="+mn-cs"/>
              </a:rPr>
              <a:t>2004</a:t>
            </a:r>
          </a:p>
        </p:txBody>
      </p:sp>
      <p:sp>
        <p:nvSpPr>
          <p:cNvPr id="66" name="TextBox 65"/>
          <p:cNvSpPr txBox="1"/>
          <p:nvPr/>
        </p:nvSpPr>
        <p:spPr>
          <a:xfrm>
            <a:off x="347021" y="5236792"/>
            <a:ext cx="73666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dirty="0">
                <a:ln>
                  <a:noFill/>
                </a:ln>
                <a:solidFill>
                  <a:prstClr val="black"/>
                </a:solidFill>
                <a:effectLst/>
                <a:uLnTx/>
                <a:uFillTx/>
                <a:latin typeface="Calibri" panose="020F0502020204030204"/>
                <a:ea typeface="+mn-ea"/>
                <a:cs typeface="+mn-cs"/>
              </a:rPr>
              <a:t>2007</a:t>
            </a:r>
          </a:p>
        </p:txBody>
      </p:sp>
      <p:sp>
        <p:nvSpPr>
          <p:cNvPr id="67" name="TextBox 66"/>
          <p:cNvSpPr txBox="1"/>
          <p:nvPr/>
        </p:nvSpPr>
        <p:spPr>
          <a:xfrm>
            <a:off x="331949" y="5681305"/>
            <a:ext cx="78449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dirty="0">
                <a:ln>
                  <a:noFill/>
                </a:ln>
                <a:solidFill>
                  <a:prstClr val="black"/>
                </a:solidFill>
                <a:effectLst/>
                <a:uLnTx/>
                <a:uFillTx/>
                <a:latin typeface="Calibri" panose="020F0502020204030204"/>
                <a:ea typeface="+mn-ea"/>
                <a:cs typeface="+mn-cs"/>
              </a:rPr>
              <a:t>2013</a:t>
            </a:r>
          </a:p>
        </p:txBody>
      </p:sp>
      <p:cxnSp>
        <p:nvCxnSpPr>
          <p:cNvPr id="68" name="Connecteur droit 12"/>
          <p:cNvCxnSpPr/>
          <p:nvPr/>
        </p:nvCxnSpPr>
        <p:spPr>
          <a:xfrm>
            <a:off x="8897779" y="5338956"/>
            <a:ext cx="246220"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76415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104761F-8A94-0E4B-8476-A73D91B8A152}"/>
              </a:ext>
            </a:extLst>
          </p:cNvPr>
          <p:cNvSpPr/>
          <p:nvPr/>
        </p:nvSpPr>
        <p:spPr>
          <a:xfrm rot="16200000">
            <a:off x="8123089" y="5826453"/>
            <a:ext cx="1816873" cy="246223"/>
          </a:xfrm>
          <a:prstGeom prst="rect">
            <a:avLst/>
          </a:prstGeom>
        </p:spPr>
        <p:txBody>
          <a:bodyPr wrap="square">
            <a:spAutoFit/>
          </a:bodyPr>
          <a:lstStyle/>
          <a:p>
            <a:r>
              <a:rPr lang="fr-FR" sz="1000" b="1" dirty="0">
                <a:solidFill>
                  <a:srgbClr val="00B0F0"/>
                </a:solidFill>
                <a:latin typeface="Arial" charset="0"/>
                <a:ea typeface="Arial" charset="0"/>
                <a:cs typeface="Arial" charset="0"/>
              </a:rPr>
              <a:t>EIROPAS PROJEKTS</a:t>
            </a:r>
          </a:p>
        </p:txBody>
      </p:sp>
      <p:sp>
        <p:nvSpPr>
          <p:cNvPr id="4" name="TextBox 3">
            <a:extLst>
              <a:ext uri="{FF2B5EF4-FFF2-40B4-BE49-F238E27FC236}">
                <a16:creationId xmlns:a16="http://schemas.microsoft.com/office/drawing/2014/main" id="{5D23D049-342E-3149-902A-53E0A910D6BA}"/>
              </a:ext>
            </a:extLst>
          </p:cNvPr>
          <p:cNvSpPr txBox="1"/>
          <p:nvPr/>
        </p:nvSpPr>
        <p:spPr>
          <a:xfrm>
            <a:off x="893238" y="6248642"/>
            <a:ext cx="2830271" cy="338554"/>
          </a:xfrm>
          <a:prstGeom prst="rect">
            <a:avLst/>
          </a:prstGeom>
          <a:solidFill>
            <a:srgbClr val="0085C5"/>
          </a:solidFill>
        </p:spPr>
        <p:txBody>
          <a:bodyPr wrap="square" rtlCol="0">
            <a:spAutoFit/>
          </a:bodyPr>
          <a:lstStyle/>
          <a:p>
            <a:r>
              <a:rPr lang="en-US" sz="1600" dirty="0" err="1">
                <a:solidFill>
                  <a:schemeClr val="bg1"/>
                </a:solidFill>
              </a:rPr>
              <a:t>Šengenas</a:t>
            </a:r>
            <a:r>
              <a:rPr lang="en-US" sz="1600" dirty="0">
                <a:solidFill>
                  <a:schemeClr val="bg1"/>
                </a:solidFill>
              </a:rPr>
              <a:t> zonas </a:t>
            </a:r>
            <a:r>
              <a:rPr lang="en-US" sz="1600" dirty="0" err="1">
                <a:solidFill>
                  <a:schemeClr val="bg1"/>
                </a:solidFill>
              </a:rPr>
              <a:t>valstis</a:t>
            </a:r>
            <a:endParaRPr lang="en-US" sz="1600" dirty="0">
              <a:solidFill>
                <a:schemeClr val="bg1"/>
              </a:solidFill>
            </a:endParaRPr>
          </a:p>
        </p:txBody>
      </p:sp>
      <p:sp>
        <p:nvSpPr>
          <p:cNvPr id="43" name="TextBox 42">
            <a:extLst>
              <a:ext uri="{FF2B5EF4-FFF2-40B4-BE49-F238E27FC236}">
                <a16:creationId xmlns:a16="http://schemas.microsoft.com/office/drawing/2014/main" id="{1E30162E-2BF7-9445-907A-53C52ADD20D8}"/>
              </a:ext>
            </a:extLst>
          </p:cNvPr>
          <p:cNvSpPr txBox="1"/>
          <p:nvPr/>
        </p:nvSpPr>
        <p:spPr>
          <a:xfrm>
            <a:off x="3724612" y="6248642"/>
            <a:ext cx="3072428" cy="338554"/>
          </a:xfrm>
          <a:prstGeom prst="rect">
            <a:avLst/>
          </a:prstGeom>
          <a:solidFill>
            <a:srgbClr val="31C5F1"/>
          </a:solidFill>
        </p:spPr>
        <p:txBody>
          <a:bodyPr wrap="square" rtlCol="0">
            <a:spAutoFit/>
          </a:bodyPr>
          <a:lstStyle/>
          <a:p>
            <a:r>
              <a:rPr lang="en-US" sz="1600" dirty="0"/>
              <a:t>ES </a:t>
            </a:r>
            <a:r>
              <a:rPr lang="en-US" sz="1600" dirty="0" err="1"/>
              <a:t>valstis</a:t>
            </a:r>
            <a:r>
              <a:rPr lang="en-US" sz="1600" dirty="0"/>
              <a:t>, </a:t>
            </a:r>
            <a:r>
              <a:rPr lang="en-US" sz="1600" dirty="0" err="1"/>
              <a:t>kuras</a:t>
            </a:r>
            <a:r>
              <a:rPr lang="en-US" sz="1600" dirty="0"/>
              <a:t> </a:t>
            </a:r>
            <a:r>
              <a:rPr lang="en-US" sz="1600" dirty="0" err="1"/>
              <a:t>nav</a:t>
            </a:r>
            <a:r>
              <a:rPr lang="en-US" sz="1600" dirty="0"/>
              <a:t> </a:t>
            </a:r>
            <a:r>
              <a:rPr lang="en-US" sz="1600" dirty="0" err="1"/>
              <a:t>Šengenas</a:t>
            </a:r>
            <a:r>
              <a:rPr lang="en-US" sz="1600" dirty="0"/>
              <a:t> </a:t>
            </a:r>
            <a:r>
              <a:rPr lang="en-US" sz="1600" dirty="0" err="1"/>
              <a:t>zonā</a:t>
            </a:r>
            <a:endParaRPr lang="en-US" sz="1600" dirty="0">
              <a:solidFill>
                <a:schemeClr val="bg1"/>
              </a:solidFill>
            </a:endParaRPr>
          </a:p>
        </p:txBody>
      </p:sp>
      <p:sp>
        <p:nvSpPr>
          <p:cNvPr id="5" name="Rectangle 4"/>
          <p:cNvSpPr/>
          <p:nvPr/>
        </p:nvSpPr>
        <p:spPr>
          <a:xfrm>
            <a:off x="11971" y="-1218"/>
            <a:ext cx="3702848"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3200" b="1" dirty="0">
                <a:solidFill>
                  <a:srgbClr val="00B0F0"/>
                </a:solidFill>
              </a:rPr>
              <a:t>      ŠENGENAS ZONA</a:t>
            </a:r>
          </a:p>
        </p:txBody>
      </p:sp>
      <p:sp>
        <p:nvSpPr>
          <p:cNvPr id="41" name="Larme 12"/>
          <p:cNvSpPr/>
          <p:nvPr/>
        </p:nvSpPr>
        <p:spPr>
          <a:xfrm rot="5400000">
            <a:off x="1733" y="23873"/>
            <a:ext cx="579604" cy="583070"/>
          </a:xfrm>
          <a:prstGeom prst="teardrop">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54C6F1"/>
              </a:solidFill>
              <a:highlight>
                <a:srgbClr val="54C6F1"/>
              </a:highlight>
            </a:endParaRPr>
          </a:p>
        </p:txBody>
      </p:sp>
      <p:cxnSp>
        <p:nvCxnSpPr>
          <p:cNvPr id="10" name="Connecteur droit 12"/>
          <p:cNvCxnSpPr/>
          <p:nvPr/>
        </p:nvCxnSpPr>
        <p:spPr>
          <a:xfrm>
            <a:off x="8897779" y="5338956"/>
            <a:ext cx="246220"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pic>
        <p:nvPicPr>
          <p:cNvPr id="3" name="Picture 2" descr="Map&#10;&#10;Description automatically generated">
            <a:extLst>
              <a:ext uri="{FF2B5EF4-FFF2-40B4-BE49-F238E27FC236}">
                <a16:creationId xmlns:a16="http://schemas.microsoft.com/office/drawing/2014/main" id="{4D1E8026-38E6-3B8B-1056-2AEB608B3A8A}"/>
              </a:ext>
            </a:extLst>
          </p:cNvPr>
          <p:cNvPicPr>
            <a:picLocks noChangeAspect="1"/>
          </p:cNvPicPr>
          <p:nvPr/>
        </p:nvPicPr>
        <p:blipFill rotWithShape="1">
          <a:blip r:embed="rId3"/>
          <a:srcRect l="19725" t="4749" r="12039" b="-713"/>
          <a:stretch/>
        </p:blipFill>
        <p:spPr>
          <a:xfrm>
            <a:off x="892134" y="913182"/>
            <a:ext cx="5904906" cy="5335460"/>
          </a:xfrm>
          <a:prstGeom prst="rect">
            <a:avLst/>
          </a:prstGeom>
        </p:spPr>
      </p:pic>
      <p:sp>
        <p:nvSpPr>
          <p:cNvPr id="2" name="Flowchart: Connector 1"/>
          <p:cNvSpPr/>
          <p:nvPr/>
        </p:nvSpPr>
        <p:spPr>
          <a:xfrm>
            <a:off x="6036290" y="1846305"/>
            <a:ext cx="2863557" cy="2735494"/>
          </a:xfrm>
          <a:prstGeom prst="flowChartConnector">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err="1">
                <a:solidFill>
                  <a:schemeClr val="bg1"/>
                </a:solidFill>
              </a:rPr>
              <a:t>Vai</a:t>
            </a:r>
            <a:r>
              <a:rPr lang="en-GB" b="1" dirty="0">
                <a:solidFill>
                  <a:schemeClr val="bg1"/>
                </a:solidFill>
              </a:rPr>
              <a:t> </a:t>
            </a:r>
            <a:r>
              <a:rPr lang="en-GB" b="1" dirty="0" err="1">
                <a:solidFill>
                  <a:schemeClr val="bg1"/>
                </a:solidFill>
              </a:rPr>
              <a:t>zināji</a:t>
            </a:r>
            <a:r>
              <a:rPr lang="en-GB" b="1" dirty="0">
                <a:solidFill>
                  <a:schemeClr val="bg1"/>
                </a:solidFill>
              </a:rPr>
              <a:t>? Tu </a:t>
            </a:r>
            <a:r>
              <a:rPr lang="en-GB" b="1" dirty="0" err="1">
                <a:solidFill>
                  <a:schemeClr val="bg1"/>
                </a:solidFill>
              </a:rPr>
              <a:t>vari</a:t>
            </a:r>
            <a:r>
              <a:rPr lang="en-GB" b="1" dirty="0">
                <a:solidFill>
                  <a:schemeClr val="bg1"/>
                </a:solidFill>
              </a:rPr>
              <a:t> </a:t>
            </a:r>
            <a:r>
              <a:rPr lang="en-GB" b="1" dirty="0" err="1">
                <a:solidFill>
                  <a:schemeClr val="bg1"/>
                </a:solidFill>
              </a:rPr>
              <a:t>brīvi</a:t>
            </a:r>
            <a:r>
              <a:rPr lang="en-GB" b="1" dirty="0">
                <a:solidFill>
                  <a:schemeClr val="bg1"/>
                </a:solidFill>
              </a:rPr>
              <a:t> </a:t>
            </a:r>
            <a:r>
              <a:rPr lang="en-GB" b="1" dirty="0" err="1">
                <a:solidFill>
                  <a:schemeClr val="bg1"/>
                </a:solidFill>
              </a:rPr>
              <a:t>pārvietoties</a:t>
            </a:r>
            <a:r>
              <a:rPr lang="en-GB" b="1" dirty="0">
                <a:solidFill>
                  <a:schemeClr val="bg1"/>
                </a:solidFill>
              </a:rPr>
              <a:t> </a:t>
            </a:r>
            <a:r>
              <a:rPr lang="en-GB" b="1" dirty="0" err="1">
                <a:solidFill>
                  <a:schemeClr val="bg1"/>
                </a:solidFill>
              </a:rPr>
              <a:t>starp</a:t>
            </a:r>
            <a:r>
              <a:rPr lang="en-GB" b="1" dirty="0">
                <a:solidFill>
                  <a:schemeClr val="bg1"/>
                </a:solidFill>
              </a:rPr>
              <a:t> 27 </a:t>
            </a:r>
            <a:r>
              <a:rPr lang="en-GB" b="1" dirty="0" err="1">
                <a:solidFill>
                  <a:schemeClr val="bg1"/>
                </a:solidFill>
              </a:rPr>
              <a:t>Šengenas</a:t>
            </a:r>
            <a:r>
              <a:rPr lang="en-GB" b="1" dirty="0">
                <a:solidFill>
                  <a:schemeClr val="bg1"/>
                </a:solidFill>
              </a:rPr>
              <a:t> zonas </a:t>
            </a:r>
            <a:r>
              <a:rPr lang="en-GB" b="1" dirty="0" err="1">
                <a:solidFill>
                  <a:schemeClr val="bg1"/>
                </a:solidFill>
              </a:rPr>
              <a:t>valstīm</a:t>
            </a:r>
            <a:r>
              <a:rPr lang="en-GB" b="1" dirty="0">
                <a:solidFill>
                  <a:schemeClr val="bg1"/>
                </a:solidFill>
              </a:rPr>
              <a:t>, </a:t>
            </a:r>
            <a:r>
              <a:rPr lang="en-GB" b="1" dirty="0" err="1">
                <a:solidFill>
                  <a:schemeClr val="bg1"/>
                </a:solidFill>
              </a:rPr>
              <a:t>neuzrādot</a:t>
            </a:r>
            <a:r>
              <a:rPr lang="en-GB" b="1" dirty="0">
                <a:solidFill>
                  <a:schemeClr val="bg1"/>
                </a:solidFill>
              </a:rPr>
              <a:t> </a:t>
            </a:r>
            <a:r>
              <a:rPr lang="en-GB" b="1" dirty="0" err="1">
                <a:solidFill>
                  <a:schemeClr val="bg1"/>
                </a:solidFill>
              </a:rPr>
              <a:t>pasi</a:t>
            </a:r>
            <a:r>
              <a:rPr lang="en-GB" b="1" dirty="0">
                <a:solidFill>
                  <a:schemeClr val="bg1"/>
                </a:solidFill>
              </a:rPr>
              <a:t>.</a:t>
            </a:r>
          </a:p>
        </p:txBody>
      </p:sp>
    </p:spTree>
    <p:extLst>
      <p:ext uri="{BB962C8B-B14F-4D97-AF65-F5344CB8AC3E}">
        <p14:creationId xmlns:p14="http://schemas.microsoft.com/office/powerpoint/2010/main" val="35622664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B8CA7FB-7DD8-F0D9-1A05-4B8DE50FE92A}"/>
              </a:ext>
            </a:extLst>
          </p:cNvPr>
          <p:cNvSpPr/>
          <p:nvPr/>
        </p:nvSpPr>
        <p:spPr>
          <a:xfrm>
            <a:off x="1295400" y="1198880"/>
            <a:ext cx="6623474" cy="49693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4" name="Picture 3" descr="Map&#10;&#10;Description automatically generated">
            <a:extLst>
              <a:ext uri="{FF2B5EF4-FFF2-40B4-BE49-F238E27FC236}">
                <a16:creationId xmlns:a16="http://schemas.microsoft.com/office/drawing/2014/main" id="{0D33FEDB-6294-6FED-7C9D-91680916910B}"/>
              </a:ext>
            </a:extLst>
          </p:cNvPr>
          <p:cNvPicPr>
            <a:picLocks noChangeAspect="1"/>
          </p:cNvPicPr>
          <p:nvPr/>
        </p:nvPicPr>
        <p:blipFill rotWithShape="1">
          <a:blip r:embed="rId3"/>
          <a:srcRect l="22981" t="15416" r="4374"/>
          <a:stretch/>
        </p:blipFill>
        <p:spPr>
          <a:xfrm>
            <a:off x="1295576" y="1198882"/>
            <a:ext cx="6642671" cy="4969320"/>
          </a:xfrm>
          <a:prstGeom prst="rect">
            <a:avLst/>
          </a:prstGeom>
        </p:spPr>
      </p:pic>
      <p:pic>
        <p:nvPicPr>
          <p:cNvPr id="14" name="Picture 1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830784" y="4550525"/>
            <a:ext cx="913808" cy="898436"/>
          </a:xfrm>
          <a:prstGeom prst="rect">
            <a:avLst/>
          </a:prstGeom>
        </p:spPr>
      </p:pic>
      <p:sp>
        <p:nvSpPr>
          <p:cNvPr id="17" name="Rectangle 16">
            <a:extLst>
              <a:ext uri="{FF2B5EF4-FFF2-40B4-BE49-F238E27FC236}">
                <a16:creationId xmlns:a16="http://schemas.microsoft.com/office/drawing/2014/main" id="{C104761F-8A94-0E4B-8476-A73D91B8A152}"/>
              </a:ext>
            </a:extLst>
          </p:cNvPr>
          <p:cNvSpPr/>
          <p:nvPr/>
        </p:nvSpPr>
        <p:spPr>
          <a:xfrm rot="16200000">
            <a:off x="8133722" y="5826451"/>
            <a:ext cx="1816872" cy="246225"/>
          </a:xfrm>
          <a:prstGeom prst="rect">
            <a:avLst/>
          </a:prstGeom>
        </p:spPr>
        <p:txBody>
          <a:bodyPr wrap="square">
            <a:spAutoFit/>
          </a:bodyPr>
          <a:lstStyle/>
          <a:p>
            <a:r>
              <a:rPr lang="fr-FR" sz="1000" b="1" dirty="0">
                <a:solidFill>
                  <a:srgbClr val="00B0F0"/>
                </a:solidFill>
                <a:latin typeface="Arial" charset="0"/>
                <a:ea typeface="Arial" charset="0"/>
                <a:cs typeface="Arial" charset="0"/>
              </a:rPr>
              <a:t>EIROPAS PROJEKTS</a:t>
            </a:r>
          </a:p>
        </p:txBody>
      </p:sp>
      <p:sp>
        <p:nvSpPr>
          <p:cNvPr id="143" name="Rectangle 142">
            <a:extLst>
              <a:ext uri="{FF2B5EF4-FFF2-40B4-BE49-F238E27FC236}">
                <a16:creationId xmlns:a16="http://schemas.microsoft.com/office/drawing/2014/main" id="{7CBA8065-995C-B140-930A-BB060328E2DF}"/>
              </a:ext>
            </a:extLst>
          </p:cNvPr>
          <p:cNvSpPr/>
          <p:nvPr/>
        </p:nvSpPr>
        <p:spPr>
          <a:xfrm>
            <a:off x="897750" y="2366975"/>
            <a:ext cx="184731" cy="246221"/>
          </a:xfrm>
          <a:prstGeom prst="rect">
            <a:avLst/>
          </a:prstGeom>
        </p:spPr>
        <p:txBody>
          <a:bodyPr wrap="none">
            <a:spAutoFit/>
          </a:bodyPr>
          <a:lstStyle/>
          <a:p>
            <a:endParaRPr lang="en-GB" sz="1000" dirty="0"/>
          </a:p>
        </p:txBody>
      </p:sp>
      <p:sp>
        <p:nvSpPr>
          <p:cNvPr id="39" name="TextBox 38">
            <a:extLst>
              <a:ext uri="{FF2B5EF4-FFF2-40B4-BE49-F238E27FC236}">
                <a16:creationId xmlns:a16="http://schemas.microsoft.com/office/drawing/2014/main" id="{731A0997-57C4-E045-96CF-E5BA10AD43D3}"/>
              </a:ext>
            </a:extLst>
          </p:cNvPr>
          <p:cNvSpPr txBox="1"/>
          <p:nvPr/>
        </p:nvSpPr>
        <p:spPr>
          <a:xfrm>
            <a:off x="4571999" y="6168202"/>
            <a:ext cx="3346876" cy="338554"/>
          </a:xfrm>
          <a:prstGeom prst="rect">
            <a:avLst/>
          </a:prstGeom>
          <a:solidFill>
            <a:srgbClr val="FFC000"/>
          </a:solidFill>
        </p:spPr>
        <p:txBody>
          <a:bodyPr wrap="square" rtlCol="0">
            <a:spAutoFit/>
          </a:bodyPr>
          <a:lstStyle/>
          <a:p>
            <a:r>
              <a:rPr lang="en-US" sz="1600" b="1" dirty="0"/>
              <a:t>ES </a:t>
            </a:r>
            <a:r>
              <a:rPr lang="en-US" sz="1600" b="1" dirty="0" err="1"/>
              <a:t>valstis</a:t>
            </a:r>
            <a:r>
              <a:rPr lang="en-US" sz="1600" b="1" dirty="0"/>
              <a:t>, </a:t>
            </a:r>
            <a:r>
              <a:rPr lang="en-US" sz="1600" b="1" dirty="0" err="1"/>
              <a:t>kurās</a:t>
            </a:r>
            <a:r>
              <a:rPr lang="en-US" sz="1600" b="1" dirty="0"/>
              <a:t> </a:t>
            </a:r>
            <a:r>
              <a:rPr lang="en-US" sz="1600" b="1" dirty="0" err="1"/>
              <a:t>neizmanto</a:t>
            </a:r>
            <a:r>
              <a:rPr lang="en-US" sz="1600" b="1" dirty="0"/>
              <a:t> </a:t>
            </a:r>
            <a:r>
              <a:rPr lang="en-US" sz="1600" b="1" dirty="0" err="1"/>
              <a:t>eiro</a:t>
            </a:r>
            <a:endParaRPr lang="en-US" sz="1600" b="1" dirty="0"/>
          </a:p>
        </p:txBody>
      </p:sp>
      <p:sp>
        <p:nvSpPr>
          <p:cNvPr id="40" name="TextBox 39">
            <a:extLst>
              <a:ext uri="{FF2B5EF4-FFF2-40B4-BE49-F238E27FC236}">
                <a16:creationId xmlns:a16="http://schemas.microsoft.com/office/drawing/2014/main" id="{2510B4BB-D05A-8743-B906-AD2B7E937A3B}"/>
              </a:ext>
            </a:extLst>
          </p:cNvPr>
          <p:cNvSpPr txBox="1"/>
          <p:nvPr/>
        </p:nvSpPr>
        <p:spPr>
          <a:xfrm>
            <a:off x="1295400" y="6168202"/>
            <a:ext cx="3276599" cy="338554"/>
          </a:xfrm>
          <a:prstGeom prst="rect">
            <a:avLst/>
          </a:prstGeom>
          <a:solidFill>
            <a:srgbClr val="00B0F0"/>
          </a:solidFill>
        </p:spPr>
        <p:txBody>
          <a:bodyPr wrap="square" rtlCol="0">
            <a:spAutoFit/>
          </a:bodyPr>
          <a:lstStyle/>
          <a:p>
            <a:r>
              <a:rPr lang="fi-FI" sz="1600" b="1" dirty="0"/>
              <a:t>ES </a:t>
            </a:r>
            <a:r>
              <a:rPr lang="fi-FI" sz="1600" b="1" dirty="0" err="1"/>
              <a:t>valstis</a:t>
            </a:r>
            <a:r>
              <a:rPr lang="fi-FI" sz="1600" b="1" dirty="0"/>
              <a:t>, </a:t>
            </a:r>
            <a:r>
              <a:rPr lang="fi-FI" sz="1600" b="1" dirty="0" err="1"/>
              <a:t>kurās</a:t>
            </a:r>
            <a:r>
              <a:rPr lang="fi-FI" sz="1600" b="1" dirty="0"/>
              <a:t> </a:t>
            </a:r>
            <a:r>
              <a:rPr lang="fi-FI" sz="1600" b="1" dirty="0" err="1"/>
              <a:t>izmanto</a:t>
            </a:r>
            <a:r>
              <a:rPr lang="fi-FI" sz="1600" b="1" dirty="0"/>
              <a:t> </a:t>
            </a:r>
            <a:r>
              <a:rPr lang="fi-FI" sz="1600" b="1" dirty="0" err="1"/>
              <a:t>eiro</a:t>
            </a:r>
            <a:endParaRPr lang="en-US" sz="1600" b="1" dirty="0"/>
          </a:p>
        </p:txBody>
      </p:sp>
      <p:sp>
        <p:nvSpPr>
          <p:cNvPr id="2" name="Rectangle 1"/>
          <p:cNvSpPr/>
          <p:nvPr/>
        </p:nvSpPr>
        <p:spPr>
          <a:xfrm>
            <a:off x="15343" y="1295"/>
            <a:ext cx="2758338"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3200" b="1" dirty="0">
                <a:solidFill>
                  <a:srgbClr val="00B0F0"/>
                </a:solidFill>
              </a:rPr>
              <a:t>      EIROZONA</a:t>
            </a:r>
          </a:p>
        </p:txBody>
      </p:sp>
      <p:sp>
        <p:nvSpPr>
          <p:cNvPr id="6" name="Flowchart: Connector 5"/>
          <p:cNvSpPr/>
          <p:nvPr/>
        </p:nvSpPr>
        <p:spPr>
          <a:xfrm>
            <a:off x="6198302" y="605210"/>
            <a:ext cx="2701545" cy="2585894"/>
          </a:xfrm>
          <a:prstGeom prst="flowChartConnector">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pt-BR" sz="2000" b="1" dirty="0">
                <a:solidFill>
                  <a:schemeClr val="tx1"/>
                </a:solidFill>
              </a:rPr>
              <a:t>Tagad eiro ir oficiālā valūta 20 valstīs</a:t>
            </a:r>
            <a:endParaRPr lang="en-GB" sz="2000" b="1" dirty="0">
              <a:solidFill>
                <a:schemeClr val="tx1"/>
              </a:solidFill>
            </a:endParaRPr>
          </a:p>
        </p:txBody>
      </p:sp>
      <p:sp>
        <p:nvSpPr>
          <p:cNvPr id="42" name="Larme 12"/>
          <p:cNvSpPr/>
          <p:nvPr/>
        </p:nvSpPr>
        <p:spPr>
          <a:xfrm rot="5400000">
            <a:off x="1733" y="23873"/>
            <a:ext cx="579604" cy="583070"/>
          </a:xfrm>
          <a:prstGeom prst="teardrop">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54C6F1"/>
              </a:solidFill>
              <a:highlight>
                <a:srgbClr val="54C6F1"/>
              </a:highlight>
            </a:endParaRPr>
          </a:p>
        </p:txBody>
      </p:sp>
      <p:cxnSp>
        <p:nvCxnSpPr>
          <p:cNvPr id="12" name="Connecteur droit 12"/>
          <p:cNvCxnSpPr/>
          <p:nvPr/>
        </p:nvCxnSpPr>
        <p:spPr>
          <a:xfrm>
            <a:off x="8897779" y="5338956"/>
            <a:ext cx="246220"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72726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alpha val="81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59240" cy="6858000"/>
          </a:xfrm>
          <a:prstGeom prst="rect">
            <a:avLst/>
          </a:prstGeom>
        </p:spPr>
      </p:pic>
      <p:sp>
        <p:nvSpPr>
          <p:cNvPr id="3" name="Rectangle 2"/>
          <p:cNvSpPr/>
          <p:nvPr/>
        </p:nvSpPr>
        <p:spPr>
          <a:xfrm>
            <a:off x="99054" y="281185"/>
            <a:ext cx="4325698" cy="5747863"/>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IE" b="1" dirty="0"/>
          </a:p>
        </p:txBody>
      </p:sp>
      <p:sp>
        <p:nvSpPr>
          <p:cNvPr id="4" name="TextBox 3"/>
          <p:cNvSpPr txBox="1"/>
          <p:nvPr/>
        </p:nvSpPr>
        <p:spPr>
          <a:xfrm>
            <a:off x="518160" y="441960"/>
            <a:ext cx="3017520" cy="461665"/>
          </a:xfrm>
          <a:prstGeom prst="rect">
            <a:avLst/>
          </a:prstGeom>
          <a:noFill/>
        </p:spPr>
        <p:txBody>
          <a:bodyPr wrap="square" rtlCol="0">
            <a:spAutoFit/>
          </a:bodyPr>
          <a:lstStyle/>
          <a:p>
            <a:r>
              <a:rPr lang="en-IE" sz="2400" b="1" dirty="0"/>
              <a:t>SATURA RĀDĪTĀJS</a:t>
            </a:r>
          </a:p>
        </p:txBody>
      </p:sp>
      <p:pic>
        <p:nvPicPr>
          <p:cNvPr id="5" name="Content Placeholder 7"/>
          <p:cNvPicPr>
            <a:picLocks noChangeAspect="1"/>
          </p:cNvPicPr>
          <p:nvPr/>
        </p:nvPicPr>
        <p:blipFill>
          <a:blip r:embed="rId4"/>
          <a:stretch>
            <a:fillRect/>
          </a:stretch>
        </p:blipFill>
        <p:spPr>
          <a:xfrm>
            <a:off x="276579" y="1209546"/>
            <a:ext cx="396274" cy="396274"/>
          </a:xfrm>
          <a:prstGeom prst="rect">
            <a:avLst/>
          </a:prstGeom>
        </p:spPr>
      </p:pic>
      <p:sp>
        <p:nvSpPr>
          <p:cNvPr id="6" name="Larme 17"/>
          <p:cNvSpPr/>
          <p:nvPr/>
        </p:nvSpPr>
        <p:spPr>
          <a:xfrm rot="5400000">
            <a:off x="276579" y="2090741"/>
            <a:ext cx="397052" cy="397052"/>
          </a:xfrm>
          <a:prstGeom prst="teardrop">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Larme 17"/>
          <p:cNvSpPr/>
          <p:nvPr/>
        </p:nvSpPr>
        <p:spPr>
          <a:xfrm rot="5400000">
            <a:off x="279057" y="2939404"/>
            <a:ext cx="397052" cy="397052"/>
          </a:xfrm>
          <a:prstGeom prst="teardrop">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Larme 17"/>
          <p:cNvSpPr/>
          <p:nvPr/>
        </p:nvSpPr>
        <p:spPr>
          <a:xfrm rot="5400000">
            <a:off x="244343" y="3707339"/>
            <a:ext cx="397052" cy="397052"/>
          </a:xfrm>
          <a:prstGeom prst="teardrop">
            <a:avLst/>
          </a:prstGeom>
          <a:solidFill>
            <a:srgbClr val="FFA0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Larme 17"/>
          <p:cNvSpPr/>
          <p:nvPr/>
        </p:nvSpPr>
        <p:spPr>
          <a:xfrm rot="5400000">
            <a:off x="244343" y="4544050"/>
            <a:ext cx="397052" cy="397052"/>
          </a:xfrm>
          <a:prstGeom prst="teardrop">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Larme 17"/>
          <p:cNvSpPr/>
          <p:nvPr/>
        </p:nvSpPr>
        <p:spPr>
          <a:xfrm rot="5400000">
            <a:off x="226822" y="5402653"/>
            <a:ext cx="397052" cy="397052"/>
          </a:xfrm>
          <a:prstGeom prst="teardrop">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TextBox 10"/>
          <p:cNvSpPr txBox="1"/>
          <p:nvPr/>
        </p:nvSpPr>
        <p:spPr>
          <a:xfrm>
            <a:off x="718370" y="1259090"/>
            <a:ext cx="2407886" cy="400110"/>
          </a:xfrm>
          <a:prstGeom prst="rect">
            <a:avLst/>
          </a:prstGeom>
          <a:noFill/>
        </p:spPr>
        <p:txBody>
          <a:bodyPr wrap="square" rtlCol="0">
            <a:spAutoFit/>
          </a:bodyPr>
          <a:lstStyle/>
          <a:p>
            <a:r>
              <a:rPr lang="fr-FR" sz="2000" b="1" dirty="0">
                <a:latin typeface="Calibri" charset="0"/>
                <a:ea typeface="Calibri" charset="0"/>
                <a:cs typeface="Calibri" charset="0"/>
              </a:rPr>
              <a:t>KAS IR EIROPA?</a:t>
            </a:r>
          </a:p>
        </p:txBody>
      </p:sp>
      <p:sp>
        <p:nvSpPr>
          <p:cNvPr id="12" name="TextBox 11"/>
          <p:cNvSpPr txBox="1"/>
          <p:nvPr/>
        </p:nvSpPr>
        <p:spPr>
          <a:xfrm>
            <a:off x="746116" y="2149239"/>
            <a:ext cx="2865086" cy="400110"/>
          </a:xfrm>
          <a:prstGeom prst="rect">
            <a:avLst/>
          </a:prstGeom>
          <a:noFill/>
        </p:spPr>
        <p:txBody>
          <a:bodyPr wrap="square" rtlCol="0">
            <a:spAutoFit/>
          </a:bodyPr>
          <a:lstStyle/>
          <a:p>
            <a:r>
              <a:rPr lang="fr-FR" sz="2000" b="1" dirty="0">
                <a:latin typeface="Calibri" charset="0"/>
                <a:ea typeface="Calibri" charset="0"/>
                <a:cs typeface="Calibri" charset="0"/>
              </a:rPr>
              <a:t>EIROPAS PROJEKTS</a:t>
            </a:r>
            <a:endParaRPr lang="en-IE" dirty="0"/>
          </a:p>
        </p:txBody>
      </p:sp>
      <p:sp>
        <p:nvSpPr>
          <p:cNvPr id="13" name="TextBox 12"/>
          <p:cNvSpPr txBox="1"/>
          <p:nvPr/>
        </p:nvSpPr>
        <p:spPr>
          <a:xfrm>
            <a:off x="771991" y="3012152"/>
            <a:ext cx="2865086" cy="400110"/>
          </a:xfrm>
          <a:prstGeom prst="rect">
            <a:avLst/>
          </a:prstGeom>
          <a:noFill/>
        </p:spPr>
        <p:txBody>
          <a:bodyPr wrap="square" rtlCol="0">
            <a:spAutoFit/>
          </a:bodyPr>
          <a:lstStyle/>
          <a:p>
            <a:r>
              <a:rPr lang="en-IE" sz="2000" b="1" dirty="0"/>
              <a:t>AR KO NODARBOJAS ES?</a:t>
            </a:r>
          </a:p>
        </p:txBody>
      </p:sp>
      <p:sp>
        <p:nvSpPr>
          <p:cNvPr id="14" name="TextBox 13"/>
          <p:cNvSpPr txBox="1"/>
          <p:nvPr/>
        </p:nvSpPr>
        <p:spPr>
          <a:xfrm>
            <a:off x="746116" y="3777170"/>
            <a:ext cx="3229696" cy="400110"/>
          </a:xfrm>
          <a:prstGeom prst="rect">
            <a:avLst/>
          </a:prstGeom>
          <a:noFill/>
        </p:spPr>
        <p:txBody>
          <a:bodyPr wrap="square" rtlCol="0">
            <a:spAutoFit/>
          </a:bodyPr>
          <a:lstStyle/>
          <a:p>
            <a:r>
              <a:rPr lang="en-IE" sz="2000" b="1" dirty="0"/>
              <a:t>KĀ ES DARBOJAS?</a:t>
            </a:r>
          </a:p>
        </p:txBody>
      </p:sp>
      <p:sp>
        <p:nvSpPr>
          <p:cNvPr id="15" name="TextBox 14"/>
          <p:cNvSpPr txBox="1"/>
          <p:nvPr/>
        </p:nvSpPr>
        <p:spPr>
          <a:xfrm>
            <a:off x="746116" y="4617816"/>
            <a:ext cx="3031575" cy="400110"/>
          </a:xfrm>
          <a:prstGeom prst="rect">
            <a:avLst/>
          </a:prstGeom>
          <a:noFill/>
        </p:spPr>
        <p:txBody>
          <a:bodyPr wrap="square" rtlCol="0">
            <a:spAutoFit/>
          </a:bodyPr>
          <a:lstStyle/>
          <a:p>
            <a:r>
              <a:rPr lang="en-IE" sz="2000" b="1" dirty="0"/>
              <a:t>KĀ UZZINĀT VAIRĀK?</a:t>
            </a:r>
          </a:p>
        </p:txBody>
      </p:sp>
      <p:sp>
        <p:nvSpPr>
          <p:cNvPr id="16" name="TextBox 15"/>
          <p:cNvSpPr txBox="1"/>
          <p:nvPr/>
        </p:nvSpPr>
        <p:spPr>
          <a:xfrm>
            <a:off x="990600" y="5577840"/>
            <a:ext cx="2698275" cy="381000"/>
          </a:xfrm>
          <a:prstGeom prst="rect">
            <a:avLst/>
          </a:prstGeom>
          <a:noFill/>
        </p:spPr>
        <p:txBody>
          <a:bodyPr wrap="square" rtlCol="0">
            <a:spAutoFit/>
          </a:bodyPr>
          <a:lstStyle/>
          <a:p>
            <a:endParaRPr lang="en-IE" dirty="0"/>
          </a:p>
        </p:txBody>
      </p:sp>
      <p:sp>
        <p:nvSpPr>
          <p:cNvPr id="17" name="TextBox 16"/>
          <p:cNvSpPr txBox="1"/>
          <p:nvPr/>
        </p:nvSpPr>
        <p:spPr>
          <a:xfrm>
            <a:off x="746116" y="5449567"/>
            <a:ext cx="2698275" cy="400110"/>
          </a:xfrm>
          <a:prstGeom prst="rect">
            <a:avLst/>
          </a:prstGeom>
          <a:noFill/>
        </p:spPr>
        <p:txBody>
          <a:bodyPr wrap="square" rtlCol="0">
            <a:spAutoFit/>
          </a:bodyPr>
          <a:lstStyle/>
          <a:p>
            <a:r>
              <a:rPr lang="en-IE" sz="2000" b="1" dirty="0"/>
              <a:t>SAZIŅA</a:t>
            </a:r>
          </a:p>
        </p:txBody>
      </p:sp>
      <p:sp>
        <p:nvSpPr>
          <p:cNvPr id="18" name="TextBox 17"/>
          <p:cNvSpPr txBox="1"/>
          <p:nvPr/>
        </p:nvSpPr>
        <p:spPr>
          <a:xfrm>
            <a:off x="8366760" y="0"/>
            <a:ext cx="1082040" cy="184666"/>
          </a:xfrm>
          <a:prstGeom prst="rect">
            <a:avLst/>
          </a:prstGeom>
          <a:noFill/>
        </p:spPr>
        <p:txBody>
          <a:bodyPr wrap="square" rtlCol="0">
            <a:spAutoFit/>
          </a:bodyPr>
          <a:lstStyle/>
          <a:p>
            <a:pPr lvl="0">
              <a:defRPr/>
            </a:pPr>
            <a:r>
              <a:rPr lang="fr-BE" sz="600" i="1" dirty="0">
                <a:solidFill>
                  <a:schemeClr val="bg1"/>
                </a:solidFill>
              </a:rPr>
              <a:t>© </a:t>
            </a:r>
            <a:r>
              <a:rPr lang="fr-BE" sz="600" dirty="0">
                <a:solidFill>
                  <a:schemeClr val="bg1"/>
                </a:solidFill>
              </a:rPr>
              <a:t>EUROPEAN UNION</a:t>
            </a:r>
          </a:p>
        </p:txBody>
      </p:sp>
    </p:spTree>
    <p:extLst>
      <p:ext uri="{BB962C8B-B14F-4D97-AF65-F5344CB8AC3E}">
        <p14:creationId xmlns:p14="http://schemas.microsoft.com/office/powerpoint/2010/main" val="27516592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endParaRPr lang="fr-FR"/>
          </a:p>
        </p:txBody>
      </p:sp>
      <p:sp>
        <p:nvSpPr>
          <p:cNvPr id="3" name="Sous-titre 2"/>
          <p:cNvSpPr>
            <a:spLocks noGrp="1"/>
          </p:cNvSpPr>
          <p:nvPr>
            <p:ph type="subTitle" idx="1"/>
          </p:nvPr>
        </p:nvSpPr>
        <p:spPr/>
        <p:txBody>
          <a:bodyPr/>
          <a:lstStyle/>
          <a:p>
            <a:endParaRPr lang="fr-FR"/>
          </a:p>
        </p:txBody>
      </p:sp>
      <p:sp>
        <p:nvSpPr>
          <p:cNvPr id="4" name="Rectangle 3"/>
          <p:cNvSpPr/>
          <p:nvPr/>
        </p:nvSpPr>
        <p:spPr>
          <a:xfrm>
            <a:off x="0" y="0"/>
            <a:ext cx="9144000" cy="6858000"/>
          </a:xfrm>
          <a:prstGeom prst="rect">
            <a:avLst/>
          </a:prstGeom>
          <a:solidFill>
            <a:srgbClr val="CF35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800" dirty="0"/>
          </a:p>
        </p:txBody>
      </p:sp>
      <p:sp>
        <p:nvSpPr>
          <p:cNvPr id="5" name="Larme 4"/>
          <p:cNvSpPr/>
          <p:nvPr/>
        </p:nvSpPr>
        <p:spPr>
          <a:xfrm rot="5400000">
            <a:off x="964745" y="2376267"/>
            <a:ext cx="786489" cy="786489"/>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p:cNvSpPr txBox="1"/>
          <p:nvPr/>
        </p:nvSpPr>
        <p:spPr>
          <a:xfrm>
            <a:off x="1280160" y="2451138"/>
            <a:ext cx="7665720" cy="830997"/>
          </a:xfrm>
          <a:prstGeom prst="rect">
            <a:avLst/>
          </a:prstGeom>
          <a:noFill/>
        </p:spPr>
        <p:txBody>
          <a:bodyPr wrap="square" rtlCol="0">
            <a:spAutoFit/>
          </a:bodyPr>
          <a:lstStyle/>
          <a:p>
            <a:pPr algn="ctr"/>
            <a:r>
              <a:rPr lang="fr-FR" sz="4800" b="1" dirty="0">
                <a:solidFill>
                  <a:schemeClr val="bg1"/>
                </a:solidFill>
              </a:rPr>
              <a:t>AR KO NODARBOJAS ES?</a:t>
            </a:r>
            <a:endParaRPr lang="fr-FR" sz="4800" dirty="0">
              <a:solidFill>
                <a:schemeClr val="bg1"/>
              </a:solidFill>
            </a:endParaRPr>
          </a:p>
        </p:txBody>
      </p:sp>
      <p:pic>
        <p:nvPicPr>
          <p:cNvPr id="8" name="Image 7">
            <a:extLst>
              <a:ext uri="{FF2B5EF4-FFF2-40B4-BE49-F238E27FC236}">
                <a16:creationId xmlns:a16="http://schemas.microsoft.com/office/drawing/2014/main" id="{9DF52AEC-E118-AF4E-AEFF-C2EBE1F07108}"/>
              </a:ext>
            </a:extLst>
          </p:cNvPr>
          <p:cNvPicPr>
            <a:picLocks noChangeAspect="1"/>
          </p:cNvPicPr>
          <p:nvPr/>
        </p:nvPicPr>
        <p:blipFill>
          <a:blip r:embed="rId2"/>
          <a:stretch>
            <a:fillRect/>
          </a:stretch>
        </p:blipFill>
        <p:spPr>
          <a:xfrm>
            <a:off x="5626100" y="3836406"/>
            <a:ext cx="2783032" cy="667928"/>
          </a:xfrm>
          <a:prstGeom prst="rect">
            <a:avLst/>
          </a:prstGeom>
        </p:spPr>
      </p:pic>
    </p:spTree>
    <p:extLst>
      <p:ext uri="{BB962C8B-B14F-4D97-AF65-F5344CB8AC3E}">
        <p14:creationId xmlns:p14="http://schemas.microsoft.com/office/powerpoint/2010/main" val="41535900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alpha val="93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3" name="Teardrop 2"/>
          <p:cNvSpPr/>
          <p:nvPr/>
        </p:nvSpPr>
        <p:spPr>
          <a:xfrm rot="5400000">
            <a:off x="138111" y="4764"/>
            <a:ext cx="5153028" cy="5429250"/>
          </a:xfrm>
          <a:prstGeom prst="teardrop">
            <a:avLst/>
          </a:prstGeom>
          <a:solidFill>
            <a:srgbClr val="C0000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 name="TextBox 3"/>
          <p:cNvSpPr txBox="1"/>
          <p:nvPr/>
        </p:nvSpPr>
        <p:spPr>
          <a:xfrm>
            <a:off x="595312" y="929501"/>
            <a:ext cx="4238625" cy="3939540"/>
          </a:xfrm>
          <a:prstGeom prst="rect">
            <a:avLst/>
          </a:prstGeom>
          <a:noFill/>
        </p:spPr>
        <p:txBody>
          <a:bodyPr wrap="square" rtlCol="0">
            <a:spAutoFit/>
          </a:bodyPr>
          <a:lstStyle/>
          <a:p>
            <a:pPr algn="ctr"/>
            <a:r>
              <a:rPr lang="fr-FR" sz="5000" b="1" dirty="0">
                <a:solidFill>
                  <a:schemeClr val="bg1"/>
                </a:solidFill>
              </a:rPr>
              <a:t>KĀ TU DOMĀ, KO EIROPAS SAVIENĪBA DARA TAVĀ LABĀ?</a:t>
            </a:r>
            <a:endParaRPr lang="en-IE" sz="4800" dirty="0"/>
          </a:p>
        </p:txBody>
      </p:sp>
      <p:sp>
        <p:nvSpPr>
          <p:cNvPr id="5" name="TextBox 4"/>
          <p:cNvSpPr txBox="1"/>
          <p:nvPr/>
        </p:nvSpPr>
        <p:spPr>
          <a:xfrm>
            <a:off x="8351520" y="-9525"/>
            <a:ext cx="1341120" cy="184666"/>
          </a:xfrm>
          <a:prstGeom prst="rect">
            <a:avLst/>
          </a:prstGeom>
          <a:noFill/>
        </p:spPr>
        <p:txBody>
          <a:bodyPr wrap="square" rtlCol="0">
            <a:spAutoFit/>
          </a:bodyPr>
          <a:lstStyle/>
          <a:p>
            <a:pPr lvl="0">
              <a:defRPr/>
            </a:pPr>
            <a:r>
              <a:rPr lang="fr-BE" sz="600" i="1" dirty="0">
                <a:solidFill>
                  <a:schemeClr val="bg1"/>
                </a:solidFill>
              </a:rPr>
              <a:t>© </a:t>
            </a:r>
            <a:r>
              <a:rPr lang="fr-BE" sz="600" dirty="0">
                <a:solidFill>
                  <a:schemeClr val="bg1"/>
                </a:solidFill>
              </a:rPr>
              <a:t>EUROPEAN UNION</a:t>
            </a:r>
          </a:p>
        </p:txBody>
      </p:sp>
    </p:spTree>
    <p:extLst>
      <p:ext uri="{BB962C8B-B14F-4D97-AF65-F5344CB8AC3E}">
        <p14:creationId xmlns:p14="http://schemas.microsoft.com/office/powerpoint/2010/main" val="1379503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98195" y="406653"/>
            <a:ext cx="8345805" cy="995427"/>
          </a:xfrm>
        </p:spPr>
        <p:txBody>
          <a:bodyPr>
            <a:normAutofit fontScale="90000"/>
          </a:bodyPr>
          <a:lstStyle/>
          <a:p>
            <a:r>
              <a:rPr lang="fr-FR" sz="3600" b="1" dirty="0">
                <a:solidFill>
                  <a:srgbClr val="C00000"/>
                </a:solidFill>
                <a:latin typeface="TrebuchetMS-Bold" charset="0"/>
              </a:rPr>
              <a:t>     </a:t>
            </a:r>
            <a:br>
              <a:rPr lang="fr-FR" sz="3600" b="1" dirty="0">
                <a:solidFill>
                  <a:srgbClr val="C00000"/>
                </a:solidFill>
                <a:latin typeface="TrebuchetMS-Bold" charset="0"/>
              </a:rPr>
            </a:br>
            <a:r>
              <a:rPr lang="fr-FR" sz="3600" b="1" dirty="0">
                <a:solidFill>
                  <a:srgbClr val="C00000"/>
                </a:solidFill>
                <a:latin typeface="+mn-lt"/>
              </a:rPr>
              <a:t>STUDIJAS, DARBS UN BRĪVPRĀTĪGO DARBS</a:t>
            </a:r>
            <a:br>
              <a:rPr lang="fr-FR" sz="3600" b="1" dirty="0">
                <a:solidFill>
                  <a:srgbClr val="C00000"/>
                </a:solidFill>
                <a:latin typeface="TrebuchetMS-Bold" charset="0"/>
              </a:rPr>
            </a:br>
            <a:br>
              <a:rPr lang="fr-FR" sz="3600" b="1" dirty="0">
                <a:solidFill>
                  <a:srgbClr val="C00000"/>
                </a:solidFill>
                <a:latin typeface="TrebuchetMS-Bold" charset="0"/>
              </a:rPr>
            </a:br>
            <a:endParaRPr lang="en-IE"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073932322"/>
              </p:ext>
            </p:extLst>
          </p:nvPr>
        </p:nvGraphicFramePr>
        <p:xfrm>
          <a:off x="628650" y="1493520"/>
          <a:ext cx="7886700" cy="46834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Larme 13">
            <a:extLst>
              <a:ext uri="{FF2B5EF4-FFF2-40B4-BE49-F238E27FC236}">
                <a16:creationId xmlns:a16="http://schemas.microsoft.com/office/drawing/2014/main" id="{7EFAE964-6234-3947-98DA-492F0A5E49C1}"/>
              </a:ext>
            </a:extLst>
          </p:cNvPr>
          <p:cNvSpPr/>
          <p:nvPr/>
        </p:nvSpPr>
        <p:spPr>
          <a:xfrm rot="5400000">
            <a:off x="205428" y="307789"/>
            <a:ext cx="579604" cy="583070"/>
          </a:xfrm>
          <a:prstGeom prst="teardrop">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p:cNvSpPr/>
          <p:nvPr/>
        </p:nvSpPr>
        <p:spPr>
          <a:xfrm>
            <a:off x="3473439" y="1476494"/>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8" name="Rectangle 7"/>
          <p:cNvSpPr/>
          <p:nvPr/>
        </p:nvSpPr>
        <p:spPr>
          <a:xfrm>
            <a:off x="6617017" y="1522214"/>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10" name="Rectangle 9"/>
          <p:cNvSpPr/>
          <p:nvPr/>
        </p:nvSpPr>
        <p:spPr>
          <a:xfrm>
            <a:off x="6617017" y="3941921"/>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11" name="Rectangle 10"/>
          <p:cNvSpPr/>
          <p:nvPr/>
        </p:nvSpPr>
        <p:spPr>
          <a:xfrm>
            <a:off x="3459480" y="3941921"/>
            <a:ext cx="868680" cy="184666"/>
          </a:xfrm>
          <a:prstGeom prst="rect">
            <a:avLst/>
          </a:prstGeom>
        </p:spPr>
        <p:txBody>
          <a:bodyPr wrap="square">
            <a:spAutoFit/>
          </a:bodyPr>
          <a:lstStyle/>
          <a:p>
            <a:pPr lvl="0">
              <a:defRPr/>
            </a:pPr>
            <a:r>
              <a:rPr lang="fr-BE" sz="600" i="1" dirty="0">
                <a:solidFill>
                  <a:schemeClr val="bg1"/>
                </a:solidFill>
              </a:rPr>
              <a:t>© </a:t>
            </a:r>
            <a:r>
              <a:rPr lang="fr-BE" sz="600" dirty="0">
                <a:solidFill>
                  <a:schemeClr val="bg1"/>
                </a:solidFill>
              </a:rPr>
              <a:t>EUROPEAN UNION</a:t>
            </a:r>
          </a:p>
        </p:txBody>
      </p:sp>
      <p:sp>
        <p:nvSpPr>
          <p:cNvPr id="12" name="TextBox 11"/>
          <p:cNvSpPr txBox="1"/>
          <p:nvPr/>
        </p:nvSpPr>
        <p:spPr>
          <a:xfrm>
            <a:off x="8839200" y="5120640"/>
            <a:ext cx="338554" cy="1737360"/>
          </a:xfrm>
          <a:prstGeom prst="rect">
            <a:avLst/>
          </a:prstGeom>
          <a:noFill/>
        </p:spPr>
        <p:txBody>
          <a:bodyPr vert="vert270" wrap="square" rtlCol="0">
            <a:spAutoFit/>
          </a:bodyPr>
          <a:lstStyle/>
          <a:p>
            <a:r>
              <a:rPr lang="en-IE" sz="1000" b="1" dirty="0">
                <a:solidFill>
                  <a:srgbClr val="C00000"/>
                </a:solidFill>
                <a:latin typeface="Arial" panose="020B0604020202020204" pitchFamily="34" charset="0"/>
                <a:cs typeface="Arial" panose="020B0604020202020204" pitchFamily="34" charset="0"/>
              </a:rPr>
              <a:t>AR KO NODARBOJAS ES?</a:t>
            </a:r>
          </a:p>
        </p:txBody>
      </p:sp>
      <p:cxnSp>
        <p:nvCxnSpPr>
          <p:cNvPr id="13" name="Connecteur droit 10">
            <a:extLst>
              <a:ext uri="{FF2B5EF4-FFF2-40B4-BE49-F238E27FC236}">
                <a16:creationId xmlns:a16="http://schemas.microsoft.com/office/drawing/2014/main" id="{5210E45B-69ED-2949-8AA6-29C7C026AFBA}"/>
              </a:ext>
            </a:extLst>
          </p:cNvPr>
          <p:cNvCxnSpPr/>
          <p:nvPr/>
        </p:nvCxnSpPr>
        <p:spPr>
          <a:xfrm>
            <a:off x="8897779" y="5012896"/>
            <a:ext cx="246221"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3287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7740" y="437133"/>
            <a:ext cx="8176260" cy="858267"/>
          </a:xfrm>
        </p:spPr>
        <p:txBody>
          <a:bodyPr>
            <a:normAutofit fontScale="90000"/>
          </a:bodyPr>
          <a:lstStyle/>
          <a:p>
            <a:r>
              <a:rPr lang="fr-FR" sz="3600" b="1" dirty="0">
                <a:solidFill>
                  <a:srgbClr val="C00000"/>
                </a:solidFill>
                <a:latin typeface="TrebuchetMS-Bold" charset="0"/>
              </a:rPr>
              <a:t>    </a:t>
            </a:r>
            <a:br>
              <a:rPr lang="fr-FR" sz="3600" b="1" dirty="0">
                <a:solidFill>
                  <a:srgbClr val="C00000"/>
                </a:solidFill>
                <a:latin typeface="TrebuchetMS-Bold" charset="0"/>
              </a:rPr>
            </a:br>
            <a:r>
              <a:rPr lang="fr-FR" sz="3600" b="1" dirty="0">
                <a:solidFill>
                  <a:srgbClr val="C00000"/>
                </a:solidFill>
                <a:latin typeface="+mn-lt"/>
              </a:rPr>
              <a:t>CEĻOŠANA</a:t>
            </a:r>
            <a:br>
              <a:rPr lang="fr-FR" sz="3600" b="1" dirty="0">
                <a:solidFill>
                  <a:srgbClr val="C00000"/>
                </a:solidFill>
                <a:latin typeface="TrebuchetMS-Bold" charset="0"/>
              </a:rPr>
            </a:br>
            <a:br>
              <a:rPr lang="fr-FR" sz="3600" b="1" dirty="0">
                <a:solidFill>
                  <a:srgbClr val="C00000"/>
                </a:solidFill>
                <a:latin typeface="TrebuchetMS-Bold" charset="0"/>
              </a:rPr>
            </a:br>
            <a:endParaRPr lang="en-IE"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82951762"/>
              </p:ext>
            </p:extLst>
          </p:nvPr>
        </p:nvGraphicFramePr>
        <p:xfrm>
          <a:off x="628650" y="1051560"/>
          <a:ext cx="7886700" cy="51254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Larme 13">
            <a:extLst>
              <a:ext uri="{FF2B5EF4-FFF2-40B4-BE49-F238E27FC236}">
                <a16:creationId xmlns:a16="http://schemas.microsoft.com/office/drawing/2014/main" id="{7EFAE964-6234-3947-98DA-492F0A5E49C1}"/>
              </a:ext>
            </a:extLst>
          </p:cNvPr>
          <p:cNvSpPr/>
          <p:nvPr/>
        </p:nvSpPr>
        <p:spPr>
          <a:xfrm rot="5400000">
            <a:off x="329253" y="237380"/>
            <a:ext cx="579604" cy="583070"/>
          </a:xfrm>
          <a:prstGeom prst="teardrop">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p:cNvSpPr/>
          <p:nvPr/>
        </p:nvSpPr>
        <p:spPr>
          <a:xfrm>
            <a:off x="628650" y="1614547"/>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8" name="Rectangle 7"/>
          <p:cNvSpPr/>
          <p:nvPr/>
        </p:nvSpPr>
        <p:spPr>
          <a:xfrm>
            <a:off x="3347068" y="1614547"/>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9" name="Rectangle 8"/>
          <p:cNvSpPr/>
          <p:nvPr/>
        </p:nvSpPr>
        <p:spPr>
          <a:xfrm>
            <a:off x="1950720" y="3747254"/>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10" name="Rectangle 9"/>
          <p:cNvSpPr/>
          <p:nvPr/>
        </p:nvSpPr>
        <p:spPr>
          <a:xfrm>
            <a:off x="4695184" y="3714988"/>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11" name="Rectangle 10"/>
          <p:cNvSpPr/>
          <p:nvPr/>
        </p:nvSpPr>
        <p:spPr>
          <a:xfrm>
            <a:off x="6065486" y="1614547"/>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14" name="TextBox 13"/>
          <p:cNvSpPr txBox="1"/>
          <p:nvPr/>
        </p:nvSpPr>
        <p:spPr>
          <a:xfrm>
            <a:off x="8839200" y="5120640"/>
            <a:ext cx="338554" cy="1737360"/>
          </a:xfrm>
          <a:prstGeom prst="rect">
            <a:avLst/>
          </a:prstGeom>
          <a:noFill/>
        </p:spPr>
        <p:txBody>
          <a:bodyPr vert="vert270" wrap="square" rtlCol="0">
            <a:spAutoFit/>
          </a:bodyPr>
          <a:lstStyle/>
          <a:p>
            <a:r>
              <a:rPr lang="en-IE" sz="1000" b="1" dirty="0">
                <a:solidFill>
                  <a:srgbClr val="C00000"/>
                </a:solidFill>
                <a:latin typeface="Arial" panose="020B0604020202020204" pitchFamily="34" charset="0"/>
                <a:cs typeface="Arial" panose="020B0604020202020204" pitchFamily="34" charset="0"/>
              </a:rPr>
              <a:t>AR KO NODARBOJAS ES?</a:t>
            </a:r>
          </a:p>
        </p:txBody>
      </p:sp>
      <p:cxnSp>
        <p:nvCxnSpPr>
          <p:cNvPr id="15" name="Connecteur droit 10">
            <a:extLst>
              <a:ext uri="{FF2B5EF4-FFF2-40B4-BE49-F238E27FC236}">
                <a16:creationId xmlns:a16="http://schemas.microsoft.com/office/drawing/2014/main" id="{5210E45B-69ED-2949-8AA6-29C7C026AFBA}"/>
              </a:ext>
            </a:extLst>
          </p:cNvPr>
          <p:cNvCxnSpPr/>
          <p:nvPr/>
        </p:nvCxnSpPr>
        <p:spPr>
          <a:xfrm>
            <a:off x="8897779" y="5012896"/>
            <a:ext cx="246221"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13565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20185" y="158877"/>
            <a:ext cx="8176260" cy="1460499"/>
          </a:xfrm>
        </p:spPr>
        <p:txBody>
          <a:bodyPr>
            <a:normAutofit fontScale="90000"/>
          </a:bodyPr>
          <a:lstStyle/>
          <a:p>
            <a:r>
              <a:rPr lang="fr-FR" sz="3600" b="1" dirty="0">
                <a:solidFill>
                  <a:srgbClr val="C00000"/>
                </a:solidFill>
                <a:latin typeface="+mn-lt"/>
              </a:rPr>
              <a:t>     </a:t>
            </a:r>
            <a:br>
              <a:rPr lang="fr-FR" sz="3600" b="1" dirty="0">
                <a:solidFill>
                  <a:srgbClr val="C00000"/>
                </a:solidFill>
                <a:latin typeface="+mn-lt"/>
              </a:rPr>
            </a:br>
            <a:r>
              <a:rPr lang="fr-FR" sz="3600" b="1" dirty="0">
                <a:solidFill>
                  <a:srgbClr val="C00000"/>
                </a:solidFill>
                <a:latin typeface="+mn-lt"/>
              </a:rPr>
              <a:t>…UN DAUDZAS CITAS IESPĒJAS</a:t>
            </a:r>
            <a:br>
              <a:rPr lang="fr-FR" sz="3600" b="1" dirty="0">
                <a:solidFill>
                  <a:srgbClr val="C00000"/>
                </a:solidFill>
                <a:latin typeface="+mn-lt"/>
              </a:rPr>
            </a:br>
            <a:br>
              <a:rPr lang="fr-FR" sz="3600" b="1" dirty="0">
                <a:solidFill>
                  <a:srgbClr val="C00000"/>
                </a:solidFill>
                <a:latin typeface="+mn-lt"/>
              </a:rPr>
            </a:br>
            <a:endParaRPr lang="en-IE" dirty="0">
              <a:latin typeface="+mn-lt"/>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950724728"/>
              </p:ext>
            </p:extLst>
          </p:nvPr>
        </p:nvGraphicFramePr>
        <p:xfrm>
          <a:off x="628650" y="1386840"/>
          <a:ext cx="7886700" cy="47901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Larme 13">
            <a:extLst>
              <a:ext uri="{FF2B5EF4-FFF2-40B4-BE49-F238E27FC236}">
                <a16:creationId xmlns:a16="http://schemas.microsoft.com/office/drawing/2014/main" id="{7EFAE964-6234-3947-98DA-492F0A5E49C1}"/>
              </a:ext>
            </a:extLst>
          </p:cNvPr>
          <p:cNvSpPr/>
          <p:nvPr/>
        </p:nvSpPr>
        <p:spPr>
          <a:xfrm rot="5400000">
            <a:off x="338848" y="307790"/>
            <a:ext cx="579604" cy="583070"/>
          </a:xfrm>
          <a:prstGeom prst="teardrop">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p:cNvSpPr/>
          <p:nvPr/>
        </p:nvSpPr>
        <p:spPr>
          <a:xfrm>
            <a:off x="593079" y="1770022"/>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7" name="Rectangle 6"/>
          <p:cNvSpPr/>
          <p:nvPr/>
        </p:nvSpPr>
        <p:spPr>
          <a:xfrm>
            <a:off x="7523816" y="1770040"/>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8" name="Rectangle 7"/>
          <p:cNvSpPr/>
          <p:nvPr/>
        </p:nvSpPr>
        <p:spPr>
          <a:xfrm>
            <a:off x="1912620" y="3905078"/>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9" name="Rectangle 8"/>
          <p:cNvSpPr/>
          <p:nvPr/>
        </p:nvSpPr>
        <p:spPr>
          <a:xfrm>
            <a:off x="4667298" y="3905078"/>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12" name="Rectangle 11"/>
          <p:cNvSpPr/>
          <p:nvPr/>
        </p:nvSpPr>
        <p:spPr>
          <a:xfrm>
            <a:off x="4783434" y="1770040"/>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13" name="TextBox 12"/>
          <p:cNvSpPr txBox="1"/>
          <p:nvPr/>
        </p:nvSpPr>
        <p:spPr>
          <a:xfrm>
            <a:off x="8839200" y="5120640"/>
            <a:ext cx="338554" cy="1737360"/>
          </a:xfrm>
          <a:prstGeom prst="rect">
            <a:avLst/>
          </a:prstGeom>
          <a:noFill/>
        </p:spPr>
        <p:txBody>
          <a:bodyPr vert="vert270" wrap="square" rtlCol="0">
            <a:spAutoFit/>
          </a:bodyPr>
          <a:lstStyle/>
          <a:p>
            <a:r>
              <a:rPr lang="en-IE" sz="1000" b="1" dirty="0">
                <a:solidFill>
                  <a:srgbClr val="C00000"/>
                </a:solidFill>
                <a:latin typeface="Arial" panose="020B0604020202020204" pitchFamily="34" charset="0"/>
                <a:cs typeface="Arial" panose="020B0604020202020204" pitchFamily="34" charset="0"/>
              </a:rPr>
              <a:t>AR KO NODARBOJAS ES?</a:t>
            </a:r>
          </a:p>
        </p:txBody>
      </p:sp>
      <p:cxnSp>
        <p:nvCxnSpPr>
          <p:cNvPr id="14" name="Connecteur droit 10">
            <a:extLst>
              <a:ext uri="{FF2B5EF4-FFF2-40B4-BE49-F238E27FC236}">
                <a16:creationId xmlns:a16="http://schemas.microsoft.com/office/drawing/2014/main" id="{5210E45B-69ED-2949-8AA6-29C7C026AFBA}"/>
              </a:ext>
            </a:extLst>
          </p:cNvPr>
          <p:cNvCxnSpPr/>
          <p:nvPr/>
        </p:nvCxnSpPr>
        <p:spPr>
          <a:xfrm>
            <a:off x="8897779" y="5012896"/>
            <a:ext cx="246221"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52919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82980" y="148579"/>
            <a:ext cx="8176260" cy="1460499"/>
          </a:xfrm>
        </p:spPr>
        <p:txBody>
          <a:bodyPr>
            <a:normAutofit fontScale="90000"/>
          </a:bodyPr>
          <a:lstStyle/>
          <a:p>
            <a:r>
              <a:rPr lang="fr-FR" sz="3600" b="1" dirty="0">
                <a:solidFill>
                  <a:srgbClr val="C00000"/>
                </a:solidFill>
                <a:latin typeface="TrebuchetMS-Bold" charset="0"/>
              </a:rPr>
              <a:t>     </a:t>
            </a:r>
            <a:br>
              <a:rPr lang="fr-FR" sz="3600" b="1" dirty="0">
                <a:solidFill>
                  <a:srgbClr val="C00000"/>
                </a:solidFill>
                <a:latin typeface="TrebuchetMS-Bold" charset="0"/>
              </a:rPr>
            </a:br>
            <a:r>
              <a:rPr lang="fr-FR" sz="3600" b="1" dirty="0">
                <a:solidFill>
                  <a:srgbClr val="C00000"/>
                </a:solidFill>
                <a:latin typeface="+mn-lt"/>
              </a:rPr>
              <a:t>ES PRIORITĀTES</a:t>
            </a:r>
            <a:br>
              <a:rPr lang="fr-FR" sz="3600" b="1" dirty="0">
                <a:solidFill>
                  <a:srgbClr val="C00000"/>
                </a:solidFill>
                <a:latin typeface="TrebuchetMS-Bold" charset="0"/>
              </a:rPr>
            </a:br>
            <a:br>
              <a:rPr lang="fr-FR" sz="3600" b="1" dirty="0">
                <a:solidFill>
                  <a:srgbClr val="C00000"/>
                </a:solidFill>
                <a:latin typeface="TrebuchetMS-Bold" charset="0"/>
              </a:rPr>
            </a:br>
            <a:endParaRPr lang="en-IE"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810888390"/>
              </p:ext>
            </p:extLst>
          </p:nvPr>
        </p:nvGraphicFramePr>
        <p:xfrm>
          <a:off x="628650" y="1246021"/>
          <a:ext cx="7886700" cy="49309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Larme 13">
            <a:extLst>
              <a:ext uri="{FF2B5EF4-FFF2-40B4-BE49-F238E27FC236}">
                <a16:creationId xmlns:a16="http://schemas.microsoft.com/office/drawing/2014/main" id="{7EFAE964-6234-3947-98DA-492F0A5E49C1}"/>
              </a:ext>
            </a:extLst>
          </p:cNvPr>
          <p:cNvSpPr/>
          <p:nvPr/>
        </p:nvSpPr>
        <p:spPr>
          <a:xfrm rot="5400000">
            <a:off x="386403" y="237380"/>
            <a:ext cx="579604" cy="583070"/>
          </a:xfrm>
          <a:prstGeom prst="teardrop">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p:cNvSpPr/>
          <p:nvPr/>
        </p:nvSpPr>
        <p:spPr>
          <a:xfrm>
            <a:off x="3360420" y="1290042"/>
            <a:ext cx="854721" cy="184666"/>
          </a:xfrm>
          <a:prstGeom prst="rect">
            <a:avLst/>
          </a:prstGeom>
        </p:spPr>
        <p:txBody>
          <a:bodyPr wrap="square">
            <a:spAutoFit/>
          </a:bodyPr>
          <a:lstStyle/>
          <a:p>
            <a:pPr lvl="0">
              <a:defRPr/>
            </a:pPr>
            <a:r>
              <a:rPr lang="fr-BE" sz="600" i="1" dirty="0"/>
              <a:t>© </a:t>
            </a:r>
            <a:r>
              <a:rPr lang="fr-BE" sz="600" dirty="0"/>
              <a:t>EUROPEAN UNION</a:t>
            </a:r>
          </a:p>
        </p:txBody>
      </p:sp>
      <p:sp>
        <p:nvSpPr>
          <p:cNvPr id="7" name="Rectangle 6"/>
          <p:cNvSpPr/>
          <p:nvPr/>
        </p:nvSpPr>
        <p:spPr>
          <a:xfrm>
            <a:off x="6781800" y="1274802"/>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8" name="Rectangle 7"/>
          <p:cNvSpPr/>
          <p:nvPr/>
        </p:nvSpPr>
        <p:spPr>
          <a:xfrm>
            <a:off x="3360420" y="3829771"/>
            <a:ext cx="854721" cy="184666"/>
          </a:xfrm>
          <a:prstGeom prst="rect">
            <a:avLst/>
          </a:prstGeom>
        </p:spPr>
        <p:txBody>
          <a:bodyPr wrap="square">
            <a:spAutoFit/>
          </a:bodyPr>
          <a:lstStyle/>
          <a:p>
            <a:pPr lvl="0">
              <a:defRPr/>
            </a:pPr>
            <a:r>
              <a:rPr lang="fr-BE" sz="600" i="1" dirty="0"/>
              <a:t>© </a:t>
            </a:r>
            <a:r>
              <a:rPr lang="fr-BE" sz="600" dirty="0"/>
              <a:t>EUROPEAN UNION</a:t>
            </a:r>
          </a:p>
        </p:txBody>
      </p:sp>
      <p:sp>
        <p:nvSpPr>
          <p:cNvPr id="3" name="TextBox 2"/>
          <p:cNvSpPr txBox="1"/>
          <p:nvPr/>
        </p:nvSpPr>
        <p:spPr>
          <a:xfrm>
            <a:off x="6781800" y="3829771"/>
            <a:ext cx="1052201" cy="461665"/>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a:p>
            <a:endParaRPr lang="en-IE" dirty="0"/>
          </a:p>
        </p:txBody>
      </p:sp>
      <p:sp>
        <p:nvSpPr>
          <p:cNvPr id="11" name="TextBox 10"/>
          <p:cNvSpPr txBox="1"/>
          <p:nvPr/>
        </p:nvSpPr>
        <p:spPr>
          <a:xfrm>
            <a:off x="8839200" y="5120640"/>
            <a:ext cx="338554" cy="1737360"/>
          </a:xfrm>
          <a:prstGeom prst="rect">
            <a:avLst/>
          </a:prstGeom>
          <a:noFill/>
        </p:spPr>
        <p:txBody>
          <a:bodyPr vert="vert270" wrap="square" rtlCol="0">
            <a:spAutoFit/>
          </a:bodyPr>
          <a:lstStyle/>
          <a:p>
            <a:r>
              <a:rPr lang="en-IE" sz="1000" b="1" dirty="0">
                <a:solidFill>
                  <a:srgbClr val="C00000"/>
                </a:solidFill>
                <a:latin typeface="Arial" panose="020B0604020202020204" pitchFamily="34" charset="0"/>
                <a:cs typeface="Arial" panose="020B0604020202020204" pitchFamily="34" charset="0"/>
              </a:rPr>
              <a:t>AR KO NODARBOJAS ES?</a:t>
            </a:r>
          </a:p>
        </p:txBody>
      </p:sp>
      <p:cxnSp>
        <p:nvCxnSpPr>
          <p:cNvPr id="12" name="Connecteur droit 10">
            <a:extLst>
              <a:ext uri="{FF2B5EF4-FFF2-40B4-BE49-F238E27FC236}">
                <a16:creationId xmlns:a16="http://schemas.microsoft.com/office/drawing/2014/main" id="{5210E45B-69ED-2949-8AA6-29C7C026AFBA}"/>
              </a:ext>
            </a:extLst>
          </p:cNvPr>
          <p:cNvCxnSpPr/>
          <p:nvPr/>
        </p:nvCxnSpPr>
        <p:spPr>
          <a:xfrm>
            <a:off x="8897779" y="5012896"/>
            <a:ext cx="246221"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85460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7740" y="148579"/>
            <a:ext cx="8176260" cy="1460499"/>
          </a:xfrm>
        </p:spPr>
        <p:txBody>
          <a:bodyPr>
            <a:normAutofit fontScale="90000"/>
          </a:bodyPr>
          <a:lstStyle/>
          <a:p>
            <a:r>
              <a:rPr lang="fr-FR" sz="3600" b="1" dirty="0">
                <a:solidFill>
                  <a:srgbClr val="C00000"/>
                </a:solidFill>
                <a:latin typeface="TrebuchetMS-Bold" charset="0"/>
              </a:rPr>
              <a:t>     </a:t>
            </a:r>
            <a:br>
              <a:rPr lang="fr-FR" sz="3600" b="1" dirty="0">
                <a:solidFill>
                  <a:srgbClr val="C00000"/>
                </a:solidFill>
                <a:latin typeface="TrebuchetMS-Bold" charset="0"/>
              </a:rPr>
            </a:br>
            <a:r>
              <a:rPr lang="en-US" sz="3600" b="1" dirty="0">
                <a:solidFill>
                  <a:srgbClr val="C00000"/>
                </a:solidFill>
                <a:latin typeface="+mn-lt"/>
              </a:rPr>
              <a:t>2022: ES SOLIDARITĀTE AR UKRAINU</a:t>
            </a:r>
            <a:br>
              <a:rPr lang="fr-FR" sz="3600" b="1" dirty="0">
                <a:solidFill>
                  <a:srgbClr val="C00000"/>
                </a:solidFill>
                <a:latin typeface="TrebuchetMS-Bold" charset="0"/>
              </a:rPr>
            </a:br>
            <a:br>
              <a:rPr lang="fr-FR" sz="3600" b="1" dirty="0">
                <a:solidFill>
                  <a:srgbClr val="C00000"/>
                </a:solidFill>
                <a:latin typeface="TrebuchetMS-Bold" charset="0"/>
              </a:rPr>
            </a:br>
            <a:endParaRPr lang="en-IE" dirty="0"/>
          </a:p>
        </p:txBody>
      </p:sp>
      <p:sp>
        <p:nvSpPr>
          <p:cNvPr id="6" name="Larme 13">
            <a:extLst>
              <a:ext uri="{FF2B5EF4-FFF2-40B4-BE49-F238E27FC236}">
                <a16:creationId xmlns:a16="http://schemas.microsoft.com/office/drawing/2014/main" id="{7EFAE964-6234-3947-98DA-492F0A5E49C1}"/>
              </a:ext>
            </a:extLst>
          </p:cNvPr>
          <p:cNvSpPr/>
          <p:nvPr/>
        </p:nvSpPr>
        <p:spPr>
          <a:xfrm rot="5400000">
            <a:off x="386403" y="237380"/>
            <a:ext cx="579604" cy="583070"/>
          </a:xfrm>
          <a:prstGeom prst="teardrop">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723" y="1203428"/>
            <a:ext cx="6530015" cy="4353343"/>
          </a:xfrm>
          <a:prstGeom prst="rect">
            <a:avLst/>
          </a:prstGeom>
        </p:spPr>
      </p:pic>
      <p:sp>
        <p:nvSpPr>
          <p:cNvPr id="13" name="Rectangle 12"/>
          <p:cNvSpPr/>
          <p:nvPr/>
        </p:nvSpPr>
        <p:spPr>
          <a:xfrm>
            <a:off x="4675286" y="5753242"/>
            <a:ext cx="2769593" cy="461665"/>
          </a:xfrm>
          <a:prstGeom prst="rect">
            <a:avLst/>
          </a:prstGeom>
        </p:spPr>
        <p:txBody>
          <a:bodyPr wrap="square">
            <a:spAutoFit/>
          </a:bodyPr>
          <a:lstStyle/>
          <a:p>
            <a:r>
              <a:rPr lang="fr-BE" sz="2400" dirty="0">
                <a:hlinkClick r:id="rId4"/>
              </a:rPr>
              <a:t>#</a:t>
            </a:r>
            <a:r>
              <a:rPr lang="fr-BE" sz="2400" dirty="0" err="1">
                <a:hlinkClick r:id="rId4"/>
              </a:rPr>
              <a:t>StandWithUkraine</a:t>
            </a:r>
            <a:endParaRPr lang="fr-BE" sz="2400" dirty="0"/>
          </a:p>
        </p:txBody>
      </p:sp>
      <p:sp>
        <p:nvSpPr>
          <p:cNvPr id="8" name="TextBox 7"/>
          <p:cNvSpPr txBox="1"/>
          <p:nvPr/>
        </p:nvSpPr>
        <p:spPr>
          <a:xfrm>
            <a:off x="8839200" y="5120640"/>
            <a:ext cx="338554" cy="1737360"/>
          </a:xfrm>
          <a:prstGeom prst="rect">
            <a:avLst/>
          </a:prstGeom>
          <a:noFill/>
        </p:spPr>
        <p:txBody>
          <a:bodyPr vert="vert270" wrap="square" rtlCol="0">
            <a:spAutoFit/>
          </a:bodyPr>
          <a:lstStyle/>
          <a:p>
            <a:r>
              <a:rPr lang="en-IE" sz="1000" b="1" dirty="0">
                <a:solidFill>
                  <a:srgbClr val="C00000"/>
                </a:solidFill>
                <a:latin typeface="Arial" panose="020B0604020202020204" pitchFamily="34" charset="0"/>
                <a:cs typeface="Arial" panose="020B0604020202020204" pitchFamily="34" charset="0"/>
              </a:rPr>
              <a:t>AR KO NODARBOJAS ES?</a:t>
            </a:r>
          </a:p>
        </p:txBody>
      </p:sp>
      <p:cxnSp>
        <p:nvCxnSpPr>
          <p:cNvPr id="11" name="Connecteur droit 10">
            <a:extLst>
              <a:ext uri="{FF2B5EF4-FFF2-40B4-BE49-F238E27FC236}">
                <a16:creationId xmlns:a16="http://schemas.microsoft.com/office/drawing/2014/main" id="{5210E45B-69ED-2949-8AA6-29C7C026AFBA}"/>
              </a:ext>
            </a:extLst>
          </p:cNvPr>
          <p:cNvCxnSpPr/>
          <p:nvPr/>
        </p:nvCxnSpPr>
        <p:spPr>
          <a:xfrm>
            <a:off x="8897779" y="5012896"/>
            <a:ext cx="246221"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73040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7740" y="133339"/>
            <a:ext cx="8176260" cy="1460499"/>
          </a:xfrm>
        </p:spPr>
        <p:txBody>
          <a:bodyPr>
            <a:normAutofit fontScale="90000"/>
          </a:bodyPr>
          <a:lstStyle/>
          <a:p>
            <a:r>
              <a:rPr lang="fr-FR" sz="3600" b="1" dirty="0">
                <a:solidFill>
                  <a:srgbClr val="C00000"/>
                </a:solidFill>
                <a:latin typeface="TrebuchetMS-Bold" charset="0"/>
              </a:rPr>
              <a:t>     </a:t>
            </a:r>
            <a:br>
              <a:rPr lang="fr-FR" sz="3600" b="1" dirty="0">
                <a:solidFill>
                  <a:srgbClr val="C00000"/>
                </a:solidFill>
                <a:latin typeface="TrebuchetMS-Bold" charset="0"/>
              </a:rPr>
            </a:br>
            <a:r>
              <a:rPr lang="fr-FR" sz="3600" b="1" dirty="0">
                <a:solidFill>
                  <a:srgbClr val="C00000"/>
                </a:solidFill>
                <a:latin typeface="+mn-lt"/>
              </a:rPr>
              <a:t>2022: EIROPAS JAUNATNES GADS</a:t>
            </a:r>
            <a:br>
              <a:rPr lang="fr-FR" sz="3600" b="1" dirty="0">
                <a:solidFill>
                  <a:srgbClr val="C00000"/>
                </a:solidFill>
                <a:latin typeface="TrebuchetMS-Bold" charset="0"/>
              </a:rPr>
            </a:br>
            <a:br>
              <a:rPr lang="fr-FR" sz="3600" b="1" dirty="0">
                <a:solidFill>
                  <a:srgbClr val="C00000"/>
                </a:solidFill>
                <a:latin typeface="TrebuchetMS-Bold" charset="0"/>
              </a:rPr>
            </a:br>
            <a:endParaRPr lang="en-IE"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174197193"/>
              </p:ext>
            </p:extLst>
          </p:nvPr>
        </p:nvGraphicFramePr>
        <p:xfrm>
          <a:off x="628650" y="1246021"/>
          <a:ext cx="7886700" cy="49309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Larme 13">
            <a:extLst>
              <a:ext uri="{FF2B5EF4-FFF2-40B4-BE49-F238E27FC236}">
                <a16:creationId xmlns:a16="http://schemas.microsoft.com/office/drawing/2014/main" id="{7EFAE964-6234-3947-98DA-492F0A5E49C1}"/>
              </a:ext>
            </a:extLst>
          </p:cNvPr>
          <p:cNvSpPr/>
          <p:nvPr/>
        </p:nvSpPr>
        <p:spPr>
          <a:xfrm rot="5400000">
            <a:off x="386403" y="237380"/>
            <a:ext cx="579604" cy="583070"/>
          </a:xfrm>
          <a:prstGeom prst="teardrop">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p:cNvSpPr/>
          <p:nvPr/>
        </p:nvSpPr>
        <p:spPr>
          <a:xfrm>
            <a:off x="6539170" y="1254204"/>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8" name="TextBox 7"/>
          <p:cNvSpPr txBox="1"/>
          <p:nvPr/>
        </p:nvSpPr>
        <p:spPr>
          <a:xfrm>
            <a:off x="8839200" y="5120640"/>
            <a:ext cx="338554" cy="1737360"/>
          </a:xfrm>
          <a:prstGeom prst="rect">
            <a:avLst/>
          </a:prstGeom>
          <a:noFill/>
        </p:spPr>
        <p:txBody>
          <a:bodyPr vert="vert270" wrap="square" rtlCol="0">
            <a:spAutoFit/>
          </a:bodyPr>
          <a:lstStyle/>
          <a:p>
            <a:r>
              <a:rPr lang="en-IE" sz="1000" b="1" dirty="0">
                <a:solidFill>
                  <a:srgbClr val="C00000"/>
                </a:solidFill>
                <a:latin typeface="Arial" panose="020B0604020202020204" pitchFamily="34" charset="0"/>
                <a:cs typeface="Arial" panose="020B0604020202020204" pitchFamily="34" charset="0"/>
              </a:rPr>
              <a:t>AR KO NODARBOJAS ES?</a:t>
            </a:r>
          </a:p>
        </p:txBody>
      </p:sp>
      <p:cxnSp>
        <p:nvCxnSpPr>
          <p:cNvPr id="11" name="Connecteur droit 10">
            <a:extLst>
              <a:ext uri="{FF2B5EF4-FFF2-40B4-BE49-F238E27FC236}">
                <a16:creationId xmlns:a16="http://schemas.microsoft.com/office/drawing/2014/main" id="{5210E45B-69ED-2949-8AA6-29C7C026AFBA}"/>
              </a:ext>
            </a:extLst>
          </p:cNvPr>
          <p:cNvCxnSpPr/>
          <p:nvPr/>
        </p:nvCxnSpPr>
        <p:spPr>
          <a:xfrm>
            <a:off x="8897779" y="5012896"/>
            <a:ext cx="246221"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99645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4" name="Larme 13">
            <a:extLst>
              <a:ext uri="{FF2B5EF4-FFF2-40B4-BE49-F238E27FC236}">
                <a16:creationId xmlns:a16="http://schemas.microsoft.com/office/drawing/2014/main" id="{AD0DC730-8AAF-5049-857F-2973D1AA3D68}"/>
              </a:ext>
            </a:extLst>
          </p:cNvPr>
          <p:cNvSpPr/>
          <p:nvPr/>
        </p:nvSpPr>
        <p:spPr>
          <a:xfrm rot="10800000">
            <a:off x="5441429" y="1516551"/>
            <a:ext cx="3507697" cy="3610084"/>
          </a:xfrm>
          <a:prstGeom prst="teardrop">
            <a:avLst/>
          </a:prstGeom>
          <a:solidFill>
            <a:srgbClr val="C0000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ZoneTexte 1"/>
          <p:cNvSpPr txBox="1"/>
          <p:nvPr/>
        </p:nvSpPr>
        <p:spPr>
          <a:xfrm>
            <a:off x="5606466" y="1767321"/>
            <a:ext cx="3177621" cy="3108543"/>
          </a:xfrm>
          <a:prstGeom prst="rect">
            <a:avLst/>
          </a:prstGeom>
          <a:noFill/>
        </p:spPr>
        <p:txBody>
          <a:bodyPr wrap="square" rtlCol="0">
            <a:spAutoFit/>
          </a:bodyPr>
          <a:lstStyle/>
          <a:p>
            <a:pPr algn="ctr"/>
            <a:r>
              <a:rPr lang="en-IE" sz="2800" b="1" dirty="0">
                <a:solidFill>
                  <a:schemeClr val="bg1"/>
                </a:solidFill>
              </a:rPr>
              <a:t>Par </a:t>
            </a:r>
            <a:r>
              <a:rPr lang="en-IE" sz="2800" b="1" dirty="0" err="1">
                <a:solidFill>
                  <a:schemeClr val="bg1"/>
                </a:solidFill>
              </a:rPr>
              <a:t>kādiem</a:t>
            </a:r>
            <a:r>
              <a:rPr lang="en-IE" sz="2800" b="1" dirty="0">
                <a:solidFill>
                  <a:schemeClr val="bg1"/>
                </a:solidFill>
              </a:rPr>
              <a:t> </a:t>
            </a:r>
            <a:r>
              <a:rPr lang="en-IE" sz="2800" b="1" dirty="0" err="1">
                <a:solidFill>
                  <a:schemeClr val="bg1"/>
                </a:solidFill>
              </a:rPr>
              <a:t>jautājumiem</a:t>
            </a:r>
            <a:r>
              <a:rPr lang="en-IE" sz="2800" b="1" dirty="0">
                <a:solidFill>
                  <a:schemeClr val="bg1"/>
                </a:solidFill>
              </a:rPr>
              <a:t>, </a:t>
            </a:r>
            <a:r>
              <a:rPr lang="en-IE" sz="2800" b="1" dirty="0" err="1">
                <a:solidFill>
                  <a:schemeClr val="bg1"/>
                </a:solidFill>
              </a:rPr>
              <a:t>tavuprāt</a:t>
            </a:r>
            <a:r>
              <a:rPr lang="en-IE" sz="2800" b="1" dirty="0">
                <a:solidFill>
                  <a:schemeClr val="bg1"/>
                </a:solidFill>
              </a:rPr>
              <a:t>, </a:t>
            </a:r>
            <a:r>
              <a:rPr lang="en-IE" sz="2800" b="1" dirty="0" err="1">
                <a:solidFill>
                  <a:schemeClr val="bg1"/>
                </a:solidFill>
              </a:rPr>
              <a:t>Eiropas</a:t>
            </a:r>
            <a:r>
              <a:rPr lang="en-IE" sz="2800" b="1" dirty="0">
                <a:solidFill>
                  <a:schemeClr val="bg1"/>
                </a:solidFill>
              </a:rPr>
              <a:t> </a:t>
            </a:r>
            <a:r>
              <a:rPr lang="en-IE" sz="2800" b="1" dirty="0" err="1">
                <a:solidFill>
                  <a:schemeClr val="bg1"/>
                </a:solidFill>
              </a:rPr>
              <a:t>Savienības</a:t>
            </a:r>
            <a:r>
              <a:rPr lang="en-IE" sz="2800" b="1" dirty="0">
                <a:solidFill>
                  <a:schemeClr val="bg1"/>
                </a:solidFill>
              </a:rPr>
              <a:t> </a:t>
            </a:r>
            <a:r>
              <a:rPr lang="en-IE" sz="2800" b="1" dirty="0" err="1">
                <a:solidFill>
                  <a:schemeClr val="bg1"/>
                </a:solidFill>
              </a:rPr>
              <a:t>iestādēm</a:t>
            </a:r>
            <a:r>
              <a:rPr lang="en-IE" sz="2800" b="1" dirty="0">
                <a:solidFill>
                  <a:schemeClr val="bg1"/>
                </a:solidFill>
              </a:rPr>
              <a:t> </a:t>
            </a:r>
            <a:r>
              <a:rPr lang="en-IE" sz="2800" b="1" dirty="0" err="1">
                <a:solidFill>
                  <a:schemeClr val="bg1"/>
                </a:solidFill>
              </a:rPr>
              <a:t>būtu</a:t>
            </a:r>
            <a:r>
              <a:rPr lang="en-IE" sz="2800" b="1" dirty="0">
                <a:solidFill>
                  <a:schemeClr val="bg1"/>
                </a:solidFill>
              </a:rPr>
              <a:t> </a:t>
            </a:r>
            <a:r>
              <a:rPr lang="en-IE" sz="2800" b="1" dirty="0" err="1">
                <a:solidFill>
                  <a:schemeClr val="bg1"/>
                </a:solidFill>
              </a:rPr>
              <a:t>jādomā</a:t>
            </a:r>
            <a:r>
              <a:rPr lang="en-IE" sz="2800" b="1" dirty="0">
                <a:solidFill>
                  <a:schemeClr val="bg1"/>
                </a:solidFill>
              </a:rPr>
              <a:t> </a:t>
            </a:r>
            <a:r>
              <a:rPr lang="en-IE" sz="2800" b="1" dirty="0" err="1">
                <a:solidFill>
                  <a:schemeClr val="bg1"/>
                </a:solidFill>
              </a:rPr>
              <a:t>pirmām</a:t>
            </a:r>
            <a:r>
              <a:rPr lang="en-IE" sz="2800" b="1" dirty="0">
                <a:solidFill>
                  <a:schemeClr val="bg1"/>
                </a:solidFill>
              </a:rPr>
              <a:t> </a:t>
            </a:r>
            <a:r>
              <a:rPr lang="en-IE" sz="2800" b="1" dirty="0" err="1">
                <a:solidFill>
                  <a:schemeClr val="bg1"/>
                </a:solidFill>
              </a:rPr>
              <a:t>kārtām</a:t>
            </a:r>
            <a:r>
              <a:rPr lang="en-IE" sz="2800" b="1" dirty="0">
                <a:solidFill>
                  <a:schemeClr val="bg1"/>
                </a:solidFill>
              </a:rPr>
              <a:t>?</a:t>
            </a:r>
            <a:endParaRPr lang="en-IE" sz="2800" dirty="0">
              <a:solidFill>
                <a:schemeClr val="bg1"/>
              </a:solidFill>
            </a:endParaRPr>
          </a:p>
        </p:txBody>
      </p:sp>
      <p:sp>
        <p:nvSpPr>
          <p:cNvPr id="5" name="TextBox 4"/>
          <p:cNvSpPr txBox="1"/>
          <p:nvPr/>
        </p:nvSpPr>
        <p:spPr>
          <a:xfrm>
            <a:off x="8331376" y="6656308"/>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Tree>
    <p:extLst>
      <p:ext uri="{BB962C8B-B14F-4D97-AF65-F5344CB8AC3E}">
        <p14:creationId xmlns:p14="http://schemas.microsoft.com/office/powerpoint/2010/main" val="37780239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endParaRPr lang="fr-FR"/>
          </a:p>
        </p:txBody>
      </p:sp>
      <p:sp>
        <p:nvSpPr>
          <p:cNvPr id="3" name="Sous-titre 2"/>
          <p:cNvSpPr>
            <a:spLocks noGrp="1"/>
          </p:cNvSpPr>
          <p:nvPr>
            <p:ph type="subTitle" idx="1"/>
          </p:nvPr>
        </p:nvSpPr>
        <p:spPr/>
        <p:txBody>
          <a:bodyPr/>
          <a:lstStyle/>
          <a:p>
            <a:endParaRPr lang="fr-FR"/>
          </a:p>
        </p:txBody>
      </p:sp>
      <p:sp>
        <p:nvSpPr>
          <p:cNvPr id="4" name="Rectangle 3"/>
          <p:cNvSpPr/>
          <p:nvPr/>
        </p:nvSpPr>
        <p:spPr>
          <a:xfrm>
            <a:off x="0" y="0"/>
            <a:ext cx="9144000" cy="685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800" dirty="0"/>
          </a:p>
        </p:txBody>
      </p:sp>
      <p:sp>
        <p:nvSpPr>
          <p:cNvPr id="5" name="Larme 4"/>
          <p:cNvSpPr/>
          <p:nvPr/>
        </p:nvSpPr>
        <p:spPr>
          <a:xfrm rot="5400000">
            <a:off x="678995" y="2713949"/>
            <a:ext cx="786489" cy="786489"/>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p:cNvSpPr txBox="1"/>
          <p:nvPr/>
        </p:nvSpPr>
        <p:spPr>
          <a:xfrm>
            <a:off x="355600" y="2792764"/>
            <a:ext cx="7429500" cy="830997"/>
          </a:xfrm>
          <a:prstGeom prst="rect">
            <a:avLst/>
          </a:prstGeom>
          <a:noFill/>
        </p:spPr>
        <p:txBody>
          <a:bodyPr wrap="square" rtlCol="0">
            <a:spAutoFit/>
          </a:bodyPr>
          <a:lstStyle/>
          <a:p>
            <a:pPr algn="ctr"/>
            <a:r>
              <a:rPr lang="fr-FR" sz="4800" b="1" dirty="0">
                <a:solidFill>
                  <a:schemeClr val="bg1"/>
                </a:solidFill>
              </a:rPr>
              <a:t>KĀ DARBOJAS ES?</a:t>
            </a:r>
            <a:endParaRPr lang="fr-FR" sz="4800" dirty="0">
              <a:solidFill>
                <a:schemeClr val="bg1"/>
              </a:solidFill>
            </a:endParaRPr>
          </a:p>
        </p:txBody>
      </p:sp>
      <p:pic>
        <p:nvPicPr>
          <p:cNvPr id="7" name="Image 7">
            <a:extLst>
              <a:ext uri="{FF2B5EF4-FFF2-40B4-BE49-F238E27FC236}">
                <a16:creationId xmlns:a16="http://schemas.microsoft.com/office/drawing/2014/main" id="{F140AC2B-0C8F-6246-9B35-B7EE277E33AD}"/>
              </a:ext>
            </a:extLst>
          </p:cNvPr>
          <p:cNvPicPr>
            <a:picLocks noChangeAspect="1"/>
          </p:cNvPicPr>
          <p:nvPr/>
        </p:nvPicPr>
        <p:blipFill>
          <a:blip r:embed="rId3"/>
          <a:stretch>
            <a:fillRect/>
          </a:stretch>
        </p:blipFill>
        <p:spPr>
          <a:xfrm>
            <a:off x="5626100" y="4143736"/>
            <a:ext cx="2159000" cy="588818"/>
          </a:xfrm>
          <a:prstGeom prst="rect">
            <a:avLst/>
          </a:prstGeom>
        </p:spPr>
      </p:pic>
    </p:spTree>
    <p:extLst>
      <p:ext uri="{BB962C8B-B14F-4D97-AF65-F5344CB8AC3E}">
        <p14:creationId xmlns:p14="http://schemas.microsoft.com/office/powerpoint/2010/main" val="37734058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3" name="ZoneTexte 2"/>
          <p:cNvSpPr txBox="1"/>
          <p:nvPr/>
        </p:nvSpPr>
        <p:spPr>
          <a:xfrm>
            <a:off x="2223029" y="2405102"/>
            <a:ext cx="6282105" cy="830997"/>
          </a:xfrm>
          <a:prstGeom prst="rect">
            <a:avLst/>
          </a:prstGeom>
          <a:noFill/>
        </p:spPr>
        <p:txBody>
          <a:bodyPr wrap="square" rtlCol="0">
            <a:spAutoFit/>
          </a:bodyPr>
          <a:lstStyle/>
          <a:p>
            <a:r>
              <a:rPr lang="fr-FR" sz="4800" b="1" dirty="0">
                <a:solidFill>
                  <a:schemeClr val="bg1"/>
                </a:solidFill>
                <a:latin typeface="Calibri" charset="0"/>
                <a:ea typeface="Calibri" charset="0"/>
                <a:cs typeface="Calibri" charset="0"/>
              </a:rPr>
              <a:t>KAS IR EIROPA?</a:t>
            </a:r>
          </a:p>
        </p:txBody>
      </p:sp>
      <p:sp>
        <p:nvSpPr>
          <p:cNvPr id="9" name="Larme 8">
            <a:extLst>
              <a:ext uri="{FF2B5EF4-FFF2-40B4-BE49-F238E27FC236}">
                <a16:creationId xmlns:a16="http://schemas.microsoft.com/office/drawing/2014/main" id="{DAFC9FC8-F968-7245-B316-505F95ED1AB5}"/>
              </a:ext>
            </a:extLst>
          </p:cNvPr>
          <p:cNvSpPr/>
          <p:nvPr/>
        </p:nvSpPr>
        <p:spPr>
          <a:xfrm rot="5400000">
            <a:off x="1273866" y="2228174"/>
            <a:ext cx="786489" cy="786489"/>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Image 7">
            <a:extLst>
              <a:ext uri="{FF2B5EF4-FFF2-40B4-BE49-F238E27FC236}">
                <a16:creationId xmlns:a16="http://schemas.microsoft.com/office/drawing/2014/main" id="{282D5C39-9294-6C46-AE0A-A54FE734FF77}"/>
              </a:ext>
            </a:extLst>
          </p:cNvPr>
          <p:cNvPicPr>
            <a:picLocks noChangeAspect="1"/>
          </p:cNvPicPr>
          <p:nvPr/>
        </p:nvPicPr>
        <p:blipFill>
          <a:blip r:embed="rId3"/>
          <a:stretch>
            <a:fillRect/>
          </a:stretch>
        </p:blipFill>
        <p:spPr>
          <a:xfrm>
            <a:off x="5539472" y="3631130"/>
            <a:ext cx="2159000" cy="596566"/>
          </a:xfrm>
          <a:prstGeom prst="rect">
            <a:avLst/>
          </a:prstGeom>
        </p:spPr>
      </p:pic>
    </p:spTree>
    <p:extLst>
      <p:ext uri="{BB962C8B-B14F-4D97-AF65-F5344CB8AC3E}">
        <p14:creationId xmlns:p14="http://schemas.microsoft.com/office/powerpoint/2010/main" val="18683530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pic>
        <p:nvPicPr>
          <p:cNvPr id="8" name="Content Placeholder 9">
            <a:extLst>
              <a:ext uri="{FF2B5EF4-FFF2-40B4-BE49-F238E27FC236}">
                <a16:creationId xmlns:a16="http://schemas.microsoft.com/office/drawing/2014/main" id="{DFAC99BB-35AD-444D-9ADD-3B9D0C2A9F7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947392" y="1030361"/>
            <a:ext cx="3845675" cy="2584691"/>
          </a:xfrm>
          <a:prstGeom prst="rect">
            <a:avLst/>
          </a:prstGeom>
          <a:ln w="28575">
            <a:noFill/>
          </a:ln>
        </p:spPr>
      </p:pic>
      <p:sp>
        <p:nvSpPr>
          <p:cNvPr id="5" name="Rectangle 4">
            <a:extLst>
              <a:ext uri="{FF2B5EF4-FFF2-40B4-BE49-F238E27FC236}">
                <a16:creationId xmlns:a16="http://schemas.microsoft.com/office/drawing/2014/main" id="{9F767187-E403-0B40-A2D2-C9728056FC69}"/>
              </a:ext>
            </a:extLst>
          </p:cNvPr>
          <p:cNvSpPr/>
          <p:nvPr/>
        </p:nvSpPr>
        <p:spPr>
          <a:xfrm rot="16200000">
            <a:off x="8316212" y="6030209"/>
            <a:ext cx="1409360" cy="246221"/>
          </a:xfrm>
          <a:prstGeom prst="rect">
            <a:avLst/>
          </a:prstGeom>
        </p:spPr>
        <p:txBody>
          <a:bodyPr wrap="none">
            <a:spAutoFit/>
          </a:bodyPr>
          <a:lstStyle/>
          <a:p>
            <a:r>
              <a:rPr lang="fr-FR" sz="1000" b="1" dirty="0">
                <a:solidFill>
                  <a:srgbClr val="FFA00E"/>
                </a:solidFill>
                <a:latin typeface="Arial" charset="0"/>
                <a:ea typeface="Arial" charset="0"/>
                <a:cs typeface="Arial" charset="0"/>
              </a:rPr>
              <a:t>KĀ DARBOJAS ES?</a:t>
            </a:r>
          </a:p>
        </p:txBody>
      </p:sp>
      <p:sp>
        <p:nvSpPr>
          <p:cNvPr id="3" name="Larme 2">
            <a:extLst>
              <a:ext uri="{FF2B5EF4-FFF2-40B4-BE49-F238E27FC236}">
                <a16:creationId xmlns:a16="http://schemas.microsoft.com/office/drawing/2014/main" id="{4B34312F-3F94-5B47-9095-EB2D6F2B4493}"/>
              </a:ext>
            </a:extLst>
          </p:cNvPr>
          <p:cNvSpPr/>
          <p:nvPr/>
        </p:nvSpPr>
        <p:spPr>
          <a:xfrm rot="5400000">
            <a:off x="34046" y="92317"/>
            <a:ext cx="579604" cy="583070"/>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ZoneTexte 1">
            <a:extLst>
              <a:ext uri="{FF2B5EF4-FFF2-40B4-BE49-F238E27FC236}">
                <a16:creationId xmlns:a16="http://schemas.microsoft.com/office/drawing/2014/main" id="{57914F53-D197-E048-BFDC-A60702ECF6BB}"/>
              </a:ext>
            </a:extLst>
          </p:cNvPr>
          <p:cNvSpPr txBox="1"/>
          <p:nvPr/>
        </p:nvSpPr>
        <p:spPr>
          <a:xfrm>
            <a:off x="615383" y="157713"/>
            <a:ext cx="5270412" cy="584775"/>
          </a:xfrm>
          <a:prstGeom prst="rect">
            <a:avLst/>
          </a:prstGeom>
          <a:noFill/>
        </p:spPr>
        <p:txBody>
          <a:bodyPr wrap="square" rtlCol="0">
            <a:spAutoFit/>
          </a:bodyPr>
          <a:lstStyle/>
          <a:p>
            <a:r>
              <a:rPr lang="fr-FR" sz="3200" b="1" dirty="0">
                <a:solidFill>
                  <a:srgbClr val="FFC000"/>
                </a:solidFill>
              </a:rPr>
              <a:t>EIROPAS PARLAMENTS</a:t>
            </a:r>
          </a:p>
        </p:txBody>
      </p:sp>
      <p:pic>
        <p:nvPicPr>
          <p:cNvPr id="13" name="Image 12">
            <a:extLst>
              <a:ext uri="{FF2B5EF4-FFF2-40B4-BE49-F238E27FC236}">
                <a16:creationId xmlns:a16="http://schemas.microsoft.com/office/drawing/2014/main" id="{3FCDDF3A-A576-2344-B985-FF82AC5CED6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803490" y="186452"/>
            <a:ext cx="966710" cy="527296"/>
          </a:xfrm>
          <a:prstGeom prst="rect">
            <a:avLst/>
          </a:prstGeom>
        </p:spPr>
      </p:pic>
      <p:graphicFrame>
        <p:nvGraphicFramePr>
          <p:cNvPr id="4" name="Diagram 3"/>
          <p:cNvGraphicFramePr/>
          <p:nvPr>
            <p:extLst>
              <p:ext uri="{D42A27DB-BD31-4B8C-83A1-F6EECF244321}">
                <p14:modId xmlns:p14="http://schemas.microsoft.com/office/powerpoint/2010/main" val="4078794185"/>
              </p:ext>
            </p:extLst>
          </p:nvPr>
        </p:nvGraphicFramePr>
        <p:xfrm>
          <a:off x="173696" y="974815"/>
          <a:ext cx="4691424" cy="564926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7" name="Picture 6"/>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4969833" y="4085146"/>
            <a:ext cx="3832350" cy="2538932"/>
          </a:xfrm>
          <a:prstGeom prst="rect">
            <a:avLst/>
          </a:prstGeom>
        </p:spPr>
      </p:pic>
      <p:sp>
        <p:nvSpPr>
          <p:cNvPr id="14" name="Rectangle 13"/>
          <p:cNvSpPr/>
          <p:nvPr/>
        </p:nvSpPr>
        <p:spPr>
          <a:xfrm>
            <a:off x="6602664" y="6439412"/>
            <a:ext cx="4572000" cy="184666"/>
          </a:xfrm>
          <a:prstGeom prst="rect">
            <a:avLst/>
          </a:prstGeom>
        </p:spPr>
        <p:txBody>
          <a:bodyPr>
            <a:spAutoFit/>
          </a:bodyPr>
          <a:lstStyle/>
          <a:p>
            <a:r>
              <a:rPr lang="en-US" sz="600" dirty="0">
                <a:solidFill>
                  <a:schemeClr val="bg1"/>
                </a:solidFill>
                <a:latin typeface="Arial" panose="020B0604020202020204" pitchFamily="34" charset="0"/>
                <a:hlinkClick r:id="rId11" tooltip="w:en:Creative Commons"/>
              </a:rPr>
              <a:t>© Creative Commons</a:t>
            </a:r>
            <a:r>
              <a:rPr lang="en-US" sz="600" dirty="0">
                <a:solidFill>
                  <a:schemeClr val="bg1"/>
                </a:solidFill>
                <a:latin typeface="Arial" panose="020B0604020202020204" pitchFamily="34" charset="0"/>
              </a:rPr>
              <a:t> </a:t>
            </a:r>
            <a:r>
              <a:rPr lang="en-US" sz="600" dirty="0">
                <a:solidFill>
                  <a:schemeClr val="bg1"/>
                </a:solidFill>
                <a:latin typeface="Arial" panose="020B0604020202020204" pitchFamily="34" charset="0"/>
                <a:hlinkClick r:id="rId12"/>
              </a:rPr>
              <a:t>Attribution-Share Alike 4.0 International</a:t>
            </a:r>
            <a:endParaRPr lang="fr-BE" sz="600" dirty="0">
              <a:solidFill>
                <a:schemeClr val="bg1"/>
              </a:solidFill>
            </a:endParaRPr>
          </a:p>
        </p:txBody>
      </p:sp>
      <p:sp>
        <p:nvSpPr>
          <p:cNvPr id="15" name="TextBox 14"/>
          <p:cNvSpPr txBox="1"/>
          <p:nvPr/>
        </p:nvSpPr>
        <p:spPr>
          <a:xfrm>
            <a:off x="7980443" y="3439912"/>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cxnSp>
        <p:nvCxnSpPr>
          <p:cNvPr id="12" name="Connecteur droit 7">
            <a:extLst>
              <a:ext uri="{FF2B5EF4-FFF2-40B4-BE49-F238E27FC236}">
                <a16:creationId xmlns:a16="http://schemas.microsoft.com/office/drawing/2014/main" id="{20AEFC96-86A5-934A-A758-ECEF939B2C7A}"/>
              </a:ext>
            </a:extLst>
          </p:cNvPr>
          <p:cNvCxnSpPr/>
          <p:nvPr/>
        </p:nvCxnSpPr>
        <p:spPr>
          <a:xfrm>
            <a:off x="8897783" y="5354612"/>
            <a:ext cx="246220"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191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B9BC91AA-3A86-49A9-B4FD-A76EA5E21331}"/>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graphicEl>
                                              <a:dgm id="{4FE1037A-DEA2-4953-80B1-C4AB23FF5CB3}"/>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graphicEl>
                                              <a:dgm id="{07C6446F-ECCD-4CA1-8344-080591932ED6}"/>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graphicEl>
                                              <a:dgm id="{715891AF-FC43-40E9-9BA1-84AAEC706364}"/>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graphicEl>
                                              <a:dgm id="{1BA08AB3-DFE7-4294-97EA-0DE79AB5366F}"/>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graphicEl>
                                              <a:dgm id="{C9254F1F-409A-4C00-BAEE-417CE0DBBEC0}"/>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graphicEl>
                                              <a:dgm id="{394A40C5-2767-41BB-851C-AE743E22805B}"/>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pic>
        <p:nvPicPr>
          <p:cNvPr id="18" name="Image 17" descr="Une image contenant très coloré, bâtiment, plancher, cerf-volant&#10;&#10;&#10;&#10;Description générée automatiquement">
            <a:extLst>
              <a:ext uri="{FF2B5EF4-FFF2-40B4-BE49-F238E27FC236}">
                <a16:creationId xmlns:a16="http://schemas.microsoft.com/office/drawing/2014/main" id="{95B997C6-E17C-D341-9C7A-3E5D4F7A93D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4150119"/>
            <a:ext cx="9144000" cy="2707881"/>
          </a:xfrm>
          <a:prstGeom prst="rect">
            <a:avLst/>
          </a:prstGeom>
        </p:spPr>
      </p:pic>
      <p:sp>
        <p:nvSpPr>
          <p:cNvPr id="2" name="ZoneTexte 1">
            <a:extLst>
              <a:ext uri="{FF2B5EF4-FFF2-40B4-BE49-F238E27FC236}">
                <a16:creationId xmlns:a16="http://schemas.microsoft.com/office/drawing/2014/main" id="{A78758D5-162C-F049-9442-B4BEA24275D4}"/>
              </a:ext>
            </a:extLst>
          </p:cNvPr>
          <p:cNvSpPr txBox="1"/>
          <p:nvPr/>
        </p:nvSpPr>
        <p:spPr>
          <a:xfrm>
            <a:off x="20084" y="219968"/>
            <a:ext cx="4796612" cy="584775"/>
          </a:xfrm>
          <a:prstGeom prst="rect">
            <a:avLst/>
          </a:prstGeom>
          <a:noFill/>
        </p:spPr>
        <p:txBody>
          <a:bodyPr wrap="square" rtlCol="0">
            <a:spAutoFit/>
          </a:bodyPr>
          <a:lstStyle/>
          <a:p>
            <a:pPr algn="ctr"/>
            <a:r>
              <a:rPr lang="fr-FR" sz="3200" b="1" dirty="0">
                <a:solidFill>
                  <a:srgbClr val="FFC000"/>
                </a:solidFill>
                <a:latin typeface="Calibri" panose="020F0502020204030204" pitchFamily="34" charset="0"/>
                <a:cs typeface="Calibri" panose="020F0502020204030204" pitchFamily="34" charset="0"/>
              </a:rPr>
              <a:t>EIROPADOME</a:t>
            </a:r>
          </a:p>
        </p:txBody>
      </p:sp>
      <p:sp>
        <p:nvSpPr>
          <p:cNvPr id="5" name="Rectangle 4">
            <a:extLst>
              <a:ext uri="{FF2B5EF4-FFF2-40B4-BE49-F238E27FC236}">
                <a16:creationId xmlns:a16="http://schemas.microsoft.com/office/drawing/2014/main" id="{F1082F26-6DEA-F442-86E1-554855279581}"/>
              </a:ext>
            </a:extLst>
          </p:cNvPr>
          <p:cNvSpPr/>
          <p:nvPr/>
        </p:nvSpPr>
        <p:spPr>
          <a:xfrm rot="16200000">
            <a:off x="8316211" y="6028336"/>
            <a:ext cx="1409360" cy="246221"/>
          </a:xfrm>
          <a:prstGeom prst="rect">
            <a:avLst/>
          </a:prstGeom>
          <a:solidFill>
            <a:schemeClr val="bg1"/>
          </a:solidFill>
        </p:spPr>
        <p:txBody>
          <a:bodyPr wrap="none">
            <a:spAutoFit/>
          </a:bodyPr>
          <a:lstStyle/>
          <a:p>
            <a:r>
              <a:rPr lang="fr-FR" sz="1000" b="1" dirty="0">
                <a:solidFill>
                  <a:srgbClr val="FFA00E"/>
                </a:solidFill>
                <a:latin typeface="Arial" charset="0"/>
                <a:ea typeface="Arial" charset="0"/>
                <a:cs typeface="Arial" charset="0"/>
              </a:rPr>
              <a:t>KĀ DARBOJAS ES?</a:t>
            </a:r>
          </a:p>
        </p:txBody>
      </p:sp>
      <p:cxnSp>
        <p:nvCxnSpPr>
          <p:cNvPr id="6" name="Connecteur droit 5">
            <a:extLst>
              <a:ext uri="{FF2B5EF4-FFF2-40B4-BE49-F238E27FC236}">
                <a16:creationId xmlns:a16="http://schemas.microsoft.com/office/drawing/2014/main" id="{85B41424-B9B4-9A40-9E87-7416D71A063E}"/>
              </a:ext>
            </a:extLst>
          </p:cNvPr>
          <p:cNvCxnSpPr/>
          <p:nvPr/>
        </p:nvCxnSpPr>
        <p:spPr>
          <a:xfrm flipV="1">
            <a:off x="8904128" y="5446766"/>
            <a:ext cx="246221" cy="1"/>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graphicFrame>
        <p:nvGraphicFramePr>
          <p:cNvPr id="8" name="Diagram 7"/>
          <p:cNvGraphicFramePr/>
          <p:nvPr>
            <p:extLst>
              <p:ext uri="{D42A27DB-BD31-4B8C-83A1-F6EECF244321}">
                <p14:modId xmlns:p14="http://schemas.microsoft.com/office/powerpoint/2010/main" val="3299774299"/>
              </p:ext>
            </p:extLst>
          </p:nvPr>
        </p:nvGraphicFramePr>
        <p:xfrm>
          <a:off x="267361" y="1083325"/>
          <a:ext cx="4302058" cy="27457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2" name="TextBox 21"/>
          <p:cNvSpPr txBox="1"/>
          <p:nvPr/>
        </p:nvSpPr>
        <p:spPr>
          <a:xfrm>
            <a:off x="5459594" y="2097928"/>
            <a:ext cx="3657600" cy="646331"/>
          </a:xfrm>
          <a:prstGeom prst="rect">
            <a:avLst/>
          </a:prstGeom>
          <a:noFill/>
        </p:spPr>
        <p:txBody>
          <a:bodyPr wrap="square" rtlCol="0">
            <a:spAutoFit/>
          </a:bodyPr>
          <a:lstStyle/>
          <a:p>
            <a:endParaRPr lang="en-GB" dirty="0">
              <a:latin typeface="Calibri" panose="020F0502020204030204" pitchFamily="34" charset="0"/>
              <a:cs typeface="Calibri" panose="020F0502020204030204" pitchFamily="34" charset="0"/>
            </a:endParaRPr>
          </a:p>
          <a:p>
            <a:endParaRPr lang="fr-BE" dirty="0"/>
          </a:p>
        </p:txBody>
      </p:sp>
      <p:pic>
        <p:nvPicPr>
          <p:cNvPr id="23" name="Picture 22"/>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062920" y="198384"/>
            <a:ext cx="737680" cy="627942"/>
          </a:xfrm>
          <a:prstGeom prst="rect">
            <a:avLst/>
          </a:prstGeom>
        </p:spPr>
      </p:pic>
      <p:graphicFrame>
        <p:nvGraphicFramePr>
          <p:cNvPr id="9" name="Diagram 8"/>
          <p:cNvGraphicFramePr/>
          <p:nvPr>
            <p:extLst>
              <p:ext uri="{D42A27DB-BD31-4B8C-83A1-F6EECF244321}">
                <p14:modId xmlns:p14="http://schemas.microsoft.com/office/powerpoint/2010/main" val="963348901"/>
              </p:ext>
            </p:extLst>
          </p:nvPr>
        </p:nvGraphicFramePr>
        <p:xfrm>
          <a:off x="4800600" y="1125812"/>
          <a:ext cx="4085413" cy="2745725"/>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14" name="TextBox 13"/>
          <p:cNvSpPr txBox="1"/>
          <p:nvPr/>
        </p:nvSpPr>
        <p:spPr>
          <a:xfrm>
            <a:off x="8085156" y="6692205"/>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
        <p:nvSpPr>
          <p:cNvPr id="16" name="Larme 2">
            <a:extLst>
              <a:ext uri="{FF2B5EF4-FFF2-40B4-BE49-F238E27FC236}">
                <a16:creationId xmlns:a16="http://schemas.microsoft.com/office/drawing/2014/main" id="{4B34312F-3F94-5B47-9095-EB2D6F2B4493}"/>
              </a:ext>
            </a:extLst>
          </p:cNvPr>
          <p:cNvSpPr/>
          <p:nvPr/>
        </p:nvSpPr>
        <p:spPr>
          <a:xfrm rot="5400000">
            <a:off x="447361" y="129473"/>
            <a:ext cx="579604" cy="583070"/>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927970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graphicEl>
                                              <a:dgm id="{3A8B946D-8D4A-4046-9F97-DA58CA546363}"/>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graphicEl>
                                              <a:dgm id="{39BEFE8A-05BC-4A66-859E-B5960F1EAF2D}"/>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graphicEl>
                                              <a:dgm id="{5287CFCF-5FDB-4B8D-815B-D85F281BB2C0}"/>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graphicEl>
                                              <a:dgm id="{65BBAF80-F255-434B-ABEE-1099CF7F1D78}"/>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Sub>
          <a:bldDgm bld="one"/>
        </p:bldSub>
      </p:bldGraphic>
      <p:bldGraphic spid="9" grpId="0">
        <p:bldSub>
          <a:bldDgm bld="one"/>
        </p:bldSub>
      </p:bldGraphic>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sp>
        <p:nvSpPr>
          <p:cNvPr id="2" name="TextBox 1"/>
          <p:cNvSpPr txBox="1"/>
          <p:nvPr/>
        </p:nvSpPr>
        <p:spPr>
          <a:xfrm>
            <a:off x="-776642" y="182879"/>
            <a:ext cx="5161956" cy="584775"/>
          </a:xfrm>
          <a:prstGeom prst="rect">
            <a:avLst/>
          </a:prstGeom>
          <a:noFill/>
        </p:spPr>
        <p:txBody>
          <a:bodyPr wrap="square" rtlCol="0">
            <a:spAutoFit/>
          </a:bodyPr>
          <a:lstStyle/>
          <a:p>
            <a:pPr algn="ctr"/>
            <a:r>
              <a:rPr lang="fr-FR" sz="3200" b="1" dirty="0">
                <a:solidFill>
                  <a:srgbClr val="FFC000"/>
                </a:solidFill>
                <a:latin typeface="Calibri" panose="020F0502020204030204" pitchFamily="34" charset="0"/>
                <a:cs typeface="Calibri" panose="020F0502020204030204" pitchFamily="34" charset="0"/>
              </a:rPr>
              <a:t>ES PADOME</a:t>
            </a:r>
            <a:endParaRPr lang="fr-BE" dirty="0"/>
          </a:p>
        </p:txBody>
      </p:sp>
      <p:sp>
        <p:nvSpPr>
          <p:cNvPr id="3" name="Larme 2">
            <a:extLst>
              <a:ext uri="{FF2B5EF4-FFF2-40B4-BE49-F238E27FC236}">
                <a16:creationId xmlns:a16="http://schemas.microsoft.com/office/drawing/2014/main" id="{4D506B4A-849D-AB44-9812-215FB3FD6759}"/>
              </a:ext>
            </a:extLst>
          </p:cNvPr>
          <p:cNvSpPr/>
          <p:nvPr/>
        </p:nvSpPr>
        <p:spPr>
          <a:xfrm rot="5400000">
            <a:off x="80656" y="52903"/>
            <a:ext cx="620883" cy="627091"/>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76805" y="917781"/>
            <a:ext cx="3929483" cy="2297859"/>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676805" y="3468436"/>
            <a:ext cx="3929483" cy="3145015"/>
          </a:xfrm>
          <a:prstGeom prst="rect">
            <a:avLst/>
          </a:prstGeom>
        </p:spPr>
      </p:pic>
      <p:sp>
        <p:nvSpPr>
          <p:cNvPr id="12" name="TextBox 11"/>
          <p:cNvSpPr txBox="1"/>
          <p:nvPr/>
        </p:nvSpPr>
        <p:spPr>
          <a:xfrm>
            <a:off x="7793664" y="3046043"/>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
        <p:nvSpPr>
          <p:cNvPr id="13" name="TextBox 12"/>
          <p:cNvSpPr txBox="1"/>
          <p:nvPr/>
        </p:nvSpPr>
        <p:spPr>
          <a:xfrm>
            <a:off x="7793664" y="6421623"/>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pic>
        <p:nvPicPr>
          <p:cNvPr id="14" name="Picture 13"/>
          <p:cNvPicPr/>
          <p:nvPr/>
        </p:nvPicPr>
        <p:blipFill>
          <a:blip r:embed="rId5"/>
          <a:stretch>
            <a:fillRect/>
          </a:stretch>
        </p:blipFill>
        <p:spPr>
          <a:xfrm>
            <a:off x="3560903" y="233929"/>
            <a:ext cx="824411" cy="482785"/>
          </a:xfrm>
          <a:prstGeom prst="rect">
            <a:avLst/>
          </a:prstGeom>
        </p:spPr>
      </p:pic>
      <p:graphicFrame>
        <p:nvGraphicFramePr>
          <p:cNvPr id="5" name="Diagram 4"/>
          <p:cNvGraphicFramePr/>
          <p:nvPr>
            <p:extLst>
              <p:ext uri="{D42A27DB-BD31-4B8C-83A1-F6EECF244321}">
                <p14:modId xmlns:p14="http://schemas.microsoft.com/office/powerpoint/2010/main" val="4232660048"/>
              </p:ext>
            </p:extLst>
          </p:nvPr>
        </p:nvGraphicFramePr>
        <p:xfrm>
          <a:off x="487680" y="917781"/>
          <a:ext cx="3897634" cy="5559219"/>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6" name="Rectangle 15">
            <a:extLst>
              <a:ext uri="{FF2B5EF4-FFF2-40B4-BE49-F238E27FC236}">
                <a16:creationId xmlns:a16="http://schemas.microsoft.com/office/drawing/2014/main" id="{9F767187-E403-0B40-A2D2-C9728056FC69}"/>
              </a:ext>
            </a:extLst>
          </p:cNvPr>
          <p:cNvSpPr/>
          <p:nvPr/>
        </p:nvSpPr>
        <p:spPr>
          <a:xfrm rot="16200000">
            <a:off x="8316212" y="6030209"/>
            <a:ext cx="1409360" cy="246221"/>
          </a:xfrm>
          <a:prstGeom prst="rect">
            <a:avLst/>
          </a:prstGeom>
        </p:spPr>
        <p:txBody>
          <a:bodyPr wrap="none">
            <a:spAutoFit/>
          </a:bodyPr>
          <a:lstStyle/>
          <a:p>
            <a:r>
              <a:rPr lang="fr-FR" sz="1000" b="1" dirty="0">
                <a:solidFill>
                  <a:srgbClr val="FFA00E"/>
                </a:solidFill>
                <a:latin typeface="Arial" charset="0"/>
                <a:ea typeface="Arial" charset="0"/>
                <a:cs typeface="Arial" charset="0"/>
              </a:rPr>
              <a:t>KĀ DARBOJAS ES?</a:t>
            </a:r>
          </a:p>
        </p:txBody>
      </p:sp>
      <p:cxnSp>
        <p:nvCxnSpPr>
          <p:cNvPr id="17" name="Connecteur droit 7">
            <a:extLst>
              <a:ext uri="{FF2B5EF4-FFF2-40B4-BE49-F238E27FC236}">
                <a16:creationId xmlns:a16="http://schemas.microsoft.com/office/drawing/2014/main" id="{20AEFC96-86A5-934A-A758-ECEF939B2C7A}"/>
              </a:ext>
            </a:extLst>
          </p:cNvPr>
          <p:cNvCxnSpPr/>
          <p:nvPr/>
        </p:nvCxnSpPr>
        <p:spPr>
          <a:xfrm>
            <a:off x="8897783" y="5354612"/>
            <a:ext cx="246220"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88128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FD453E10-EE28-4A6C-93F1-8D17BDA9655B}"/>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dgm id="{0573FA43-24D1-4D72-85C2-86103A7FCEF0}"/>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graphicEl>
                                              <a:dgm id="{050DFA99-827A-4EA5-8157-94CD9436E216}"/>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graphicEl>
                                              <a:dgm id="{4F8DE995-AA6F-4DFE-8486-B480892B9757}"/>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graphicEl>
                                              <a:dgm id="{C7565D90-15C1-4236-9AEC-41345840738B}"/>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9E7"/>
        </a:solidFill>
        <a:effectLst/>
      </p:bgPr>
    </p:bg>
    <p:spTree>
      <p:nvGrpSpPr>
        <p:cNvPr id="1" name=""/>
        <p:cNvGrpSpPr/>
        <p:nvPr/>
      </p:nvGrpSpPr>
      <p:grpSpPr>
        <a:xfrm>
          <a:off x="0" y="0"/>
          <a:ext cx="0" cy="0"/>
          <a:chOff x="0" y="0"/>
          <a:chExt cx="0" cy="0"/>
        </a:xfrm>
      </p:grpSpPr>
      <p:sp>
        <p:nvSpPr>
          <p:cNvPr id="5" name="ZoneTexte 4"/>
          <p:cNvSpPr txBox="1"/>
          <p:nvPr/>
        </p:nvSpPr>
        <p:spPr>
          <a:xfrm>
            <a:off x="632941" y="154848"/>
            <a:ext cx="6590819" cy="584775"/>
          </a:xfrm>
          <a:prstGeom prst="rect">
            <a:avLst/>
          </a:prstGeom>
          <a:noFill/>
        </p:spPr>
        <p:txBody>
          <a:bodyPr wrap="square" rtlCol="0">
            <a:spAutoFit/>
          </a:bodyPr>
          <a:lstStyle/>
          <a:p>
            <a:pPr lvl="0">
              <a:defRPr/>
            </a:pPr>
            <a:r>
              <a:rPr lang="fr-FR" sz="3200" b="1" dirty="0">
                <a:solidFill>
                  <a:srgbClr val="FFC000"/>
                </a:solidFill>
              </a:rPr>
              <a:t>EIROPAS KOMISIJA</a:t>
            </a:r>
            <a:endParaRPr kumimoji="0" lang="fr-FR" sz="3200" b="0" i="0" u="none" strike="noStrike" kern="1200" cap="none" spc="0" normalizeH="0" baseline="0" noProof="0" dirty="0">
              <a:ln>
                <a:noFill/>
              </a:ln>
              <a:solidFill>
                <a:srgbClr val="FFC000"/>
              </a:solidFill>
              <a:effectLst/>
              <a:uLnTx/>
              <a:uFillTx/>
              <a:latin typeface="Calibri" panose="020F0502020204030204"/>
              <a:ea typeface="+mn-ea"/>
              <a:cs typeface="+mn-cs"/>
            </a:endParaRPr>
          </a:p>
        </p:txBody>
      </p:sp>
      <p:sp>
        <p:nvSpPr>
          <p:cNvPr id="6" name="Larme 5">
            <a:extLst>
              <a:ext uri="{FF2B5EF4-FFF2-40B4-BE49-F238E27FC236}">
                <a16:creationId xmlns:a16="http://schemas.microsoft.com/office/drawing/2014/main" id="{B1A02FCE-8309-6548-8758-7EC6D4FA6C66}"/>
              </a:ext>
            </a:extLst>
          </p:cNvPr>
          <p:cNvSpPr/>
          <p:nvPr/>
        </p:nvSpPr>
        <p:spPr>
          <a:xfrm rot="5551977">
            <a:off x="39081" y="39534"/>
            <a:ext cx="579604" cy="583070"/>
          </a:xfrm>
          <a:prstGeom prst="teardrop">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Image 10">
            <a:extLst>
              <a:ext uri="{FF2B5EF4-FFF2-40B4-BE49-F238E27FC236}">
                <a16:creationId xmlns:a16="http://schemas.microsoft.com/office/drawing/2014/main" id="{2F9512DC-1BC8-204B-B55A-31E4CAAF695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50295" y="164872"/>
            <a:ext cx="573277" cy="574751"/>
          </a:xfrm>
          <a:prstGeom prst="rect">
            <a:avLst/>
          </a:prstGeom>
        </p:spPr>
      </p:pic>
      <p:sp>
        <p:nvSpPr>
          <p:cNvPr id="14" name="TextBox 13"/>
          <p:cNvSpPr txBox="1"/>
          <p:nvPr/>
        </p:nvSpPr>
        <p:spPr>
          <a:xfrm>
            <a:off x="3784199" y="6686216"/>
            <a:ext cx="1625248"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600" b="0" i="1"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fr-BE" sz="600" b="0" i="0" u="none" strike="noStrike" kern="1200" cap="none" spc="0" normalizeH="0" baseline="0" noProof="0" dirty="0">
                <a:ln>
                  <a:noFill/>
                </a:ln>
                <a:solidFill>
                  <a:prstClr val="white"/>
                </a:solidFill>
                <a:effectLst/>
                <a:uLnTx/>
                <a:uFillTx/>
                <a:latin typeface="Calibri" panose="020F0502020204030204"/>
                <a:ea typeface="+mn-ea"/>
                <a:cs typeface="+mn-cs"/>
              </a:rPr>
              <a:t>EUROPEAN UNION</a:t>
            </a:r>
          </a:p>
        </p:txBody>
      </p:sp>
      <p:pic>
        <p:nvPicPr>
          <p:cNvPr id="2050" name="Picture 2" descr="https://ec.europa.eu/avservices/avs/files/video6/repository/prod/photo/store/store2/0/P052360-11794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36934" y="3860993"/>
            <a:ext cx="4043186" cy="273350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Group photo with, from left to right:in the 1st row: Ursula von der Leyen, President of th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36934" y="1021080"/>
            <a:ext cx="4043186" cy="251328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Diagram 8"/>
          <p:cNvGraphicFramePr/>
          <p:nvPr>
            <p:extLst>
              <p:ext uri="{D42A27DB-BD31-4B8C-83A1-F6EECF244321}">
                <p14:modId xmlns:p14="http://schemas.microsoft.com/office/powerpoint/2010/main" val="366348022"/>
              </p:ext>
            </p:extLst>
          </p:nvPr>
        </p:nvGraphicFramePr>
        <p:xfrm>
          <a:off x="335280" y="1021080"/>
          <a:ext cx="3992880" cy="557341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0" name="TextBox 9"/>
          <p:cNvSpPr txBox="1"/>
          <p:nvPr/>
        </p:nvSpPr>
        <p:spPr>
          <a:xfrm>
            <a:off x="7696200" y="6409828"/>
            <a:ext cx="883920"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
        <p:nvSpPr>
          <p:cNvPr id="11" name="TextBox 10"/>
          <p:cNvSpPr txBox="1"/>
          <p:nvPr/>
        </p:nvSpPr>
        <p:spPr>
          <a:xfrm>
            <a:off x="7696200" y="3359720"/>
            <a:ext cx="883920"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
        <p:nvSpPr>
          <p:cNvPr id="13" name="Rectangle 12">
            <a:extLst>
              <a:ext uri="{FF2B5EF4-FFF2-40B4-BE49-F238E27FC236}">
                <a16:creationId xmlns:a16="http://schemas.microsoft.com/office/drawing/2014/main" id="{9F767187-E403-0B40-A2D2-C9728056FC69}"/>
              </a:ext>
            </a:extLst>
          </p:cNvPr>
          <p:cNvSpPr/>
          <p:nvPr/>
        </p:nvSpPr>
        <p:spPr>
          <a:xfrm rot="16200000">
            <a:off x="8316212" y="6030209"/>
            <a:ext cx="1409360" cy="246221"/>
          </a:xfrm>
          <a:prstGeom prst="rect">
            <a:avLst/>
          </a:prstGeom>
        </p:spPr>
        <p:txBody>
          <a:bodyPr wrap="none">
            <a:spAutoFit/>
          </a:bodyPr>
          <a:lstStyle/>
          <a:p>
            <a:r>
              <a:rPr lang="fr-FR" sz="1000" b="1" dirty="0">
                <a:solidFill>
                  <a:srgbClr val="FFA00E"/>
                </a:solidFill>
                <a:latin typeface="Arial" charset="0"/>
                <a:ea typeface="Arial" charset="0"/>
                <a:cs typeface="Arial" charset="0"/>
              </a:rPr>
              <a:t>KĀ DARBOJAS ES?</a:t>
            </a:r>
          </a:p>
        </p:txBody>
      </p:sp>
      <p:cxnSp>
        <p:nvCxnSpPr>
          <p:cNvPr id="16" name="Connecteur droit 7">
            <a:extLst>
              <a:ext uri="{FF2B5EF4-FFF2-40B4-BE49-F238E27FC236}">
                <a16:creationId xmlns:a16="http://schemas.microsoft.com/office/drawing/2014/main" id="{20AEFC96-86A5-934A-A758-ECEF939B2C7A}"/>
              </a:ext>
            </a:extLst>
          </p:cNvPr>
          <p:cNvCxnSpPr/>
          <p:nvPr/>
        </p:nvCxnSpPr>
        <p:spPr>
          <a:xfrm>
            <a:off x="8897783" y="5354612"/>
            <a:ext cx="246220"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4728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graphicEl>
                                              <a:dgm id="{40CF2307-406E-4677-8693-5E4A914BB902}"/>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graphicEl>
                                              <a:dgm id="{08F48461-68D3-4A76-AAB9-A6AAE6BA7FA1}"/>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graphicEl>
                                              <a:dgm id="{346E50CA-F6B7-41F2-8D8A-4D6332E5C97D}"/>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graphicEl>
                                              <a:dgm id="{D37E5F20-5237-4726-B7B8-CA56F9306539}"/>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graphicEl>
                                              <a:dgm id="{5F4BB77E-160B-4FD3-9D8A-5F48DEBD3967}"/>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graphicEl>
                                              <a:dgm id="{EF5BC60A-1813-445C-97E0-C76B6CBACB4C}"/>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graphicEl>
                                              <a:dgm id="{8BFCEDFB-DD43-4B25-BA9B-809ED4B7C8C6}"/>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Sub>
          <a:bldDgm bld="one"/>
        </p:bldSub>
      </p:bldGraphic>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9E7"/>
        </a:solidFill>
        <a:effectLst/>
      </p:bgPr>
    </p:bg>
    <p:spTree>
      <p:nvGrpSpPr>
        <p:cNvPr id="1" name=""/>
        <p:cNvGrpSpPr/>
        <p:nvPr/>
      </p:nvGrpSpPr>
      <p:grpSpPr>
        <a:xfrm>
          <a:off x="0" y="0"/>
          <a:ext cx="0" cy="0"/>
          <a:chOff x="0" y="0"/>
          <a:chExt cx="0" cy="0"/>
        </a:xfrm>
      </p:grpSpPr>
      <p:sp>
        <p:nvSpPr>
          <p:cNvPr id="12" name="Rectangle 11"/>
          <p:cNvSpPr/>
          <p:nvPr/>
        </p:nvSpPr>
        <p:spPr>
          <a:xfrm>
            <a:off x="267248" y="1047580"/>
            <a:ext cx="8515011" cy="5601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8" name="Rectangle 47"/>
          <p:cNvSpPr/>
          <p:nvPr/>
        </p:nvSpPr>
        <p:spPr>
          <a:xfrm>
            <a:off x="530418" y="3361231"/>
            <a:ext cx="8046133" cy="1773591"/>
          </a:xfrm>
          <a:prstGeom prst="rect">
            <a:avLst/>
          </a:prstGeom>
          <a:solidFill>
            <a:srgbClr val="FFC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5" name="Teardrop 4"/>
          <p:cNvSpPr/>
          <p:nvPr/>
        </p:nvSpPr>
        <p:spPr>
          <a:xfrm rot="5400000">
            <a:off x="134754" y="120317"/>
            <a:ext cx="678582" cy="707456"/>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 name="TextBox 5"/>
          <p:cNvSpPr txBox="1"/>
          <p:nvPr/>
        </p:nvSpPr>
        <p:spPr>
          <a:xfrm>
            <a:off x="827773" y="228561"/>
            <a:ext cx="5845556" cy="584775"/>
          </a:xfrm>
          <a:prstGeom prst="rect">
            <a:avLst/>
          </a:prstGeom>
          <a:noFill/>
        </p:spPr>
        <p:txBody>
          <a:bodyPr wrap="square" rtlCol="0">
            <a:spAutoFit/>
          </a:bodyPr>
          <a:lstStyle/>
          <a:p>
            <a:r>
              <a:rPr lang="fr-BE" sz="3200" b="1" dirty="0">
                <a:solidFill>
                  <a:srgbClr val="FFC000"/>
                </a:solidFill>
              </a:rPr>
              <a:t>ES LIKUMI: KURŠ PAR KO ATBILD</a:t>
            </a:r>
          </a:p>
        </p:txBody>
      </p:sp>
      <p:cxnSp>
        <p:nvCxnSpPr>
          <p:cNvPr id="28" name="Straight Arrow Connector 27"/>
          <p:cNvCxnSpPr/>
          <p:nvPr/>
        </p:nvCxnSpPr>
        <p:spPr>
          <a:xfrm>
            <a:off x="5508623" y="2110964"/>
            <a:ext cx="1691515" cy="1222891"/>
          </a:xfrm>
          <a:prstGeom prst="straightConnector1">
            <a:avLst/>
          </a:prstGeom>
          <a:ln w="98425">
            <a:solidFill>
              <a:srgbClr val="FFA00E"/>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13" idx="1"/>
          </p:cNvCxnSpPr>
          <p:nvPr/>
        </p:nvCxnSpPr>
        <p:spPr>
          <a:xfrm flipH="1">
            <a:off x="1756988" y="2065409"/>
            <a:ext cx="1797612" cy="1308295"/>
          </a:xfrm>
          <a:prstGeom prst="straightConnector1">
            <a:avLst/>
          </a:prstGeom>
          <a:ln w="98425">
            <a:solidFill>
              <a:srgbClr val="FFA00E"/>
            </a:solidFill>
            <a:tailEnd type="triangle"/>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465802" y="787978"/>
            <a:ext cx="2029108" cy="878903"/>
          </a:xfrm>
          <a:prstGeom prst="rect">
            <a:avLst/>
          </a:prstGeom>
        </p:spPr>
      </p:pic>
      <p:sp>
        <p:nvSpPr>
          <p:cNvPr id="27" name="TextBox 26"/>
          <p:cNvSpPr txBox="1"/>
          <p:nvPr/>
        </p:nvSpPr>
        <p:spPr>
          <a:xfrm>
            <a:off x="3763761" y="1563508"/>
            <a:ext cx="2289742" cy="307777"/>
          </a:xfrm>
          <a:prstGeom prst="rect">
            <a:avLst/>
          </a:prstGeom>
          <a:noFill/>
        </p:spPr>
        <p:txBody>
          <a:bodyPr wrap="square" rtlCol="0">
            <a:spAutoFit/>
          </a:bodyPr>
          <a:lstStyle/>
          <a:p>
            <a:r>
              <a:rPr lang="fr-BE" sz="1400" dirty="0" err="1"/>
              <a:t>Eiropas</a:t>
            </a:r>
            <a:r>
              <a:rPr lang="fr-BE" sz="1400" dirty="0"/>
              <a:t> </a:t>
            </a:r>
            <a:r>
              <a:rPr lang="fr-BE" sz="1400" dirty="0" err="1"/>
              <a:t>Komisija</a:t>
            </a:r>
            <a:r>
              <a:rPr lang="fr-BE" sz="1400" dirty="0"/>
              <a:t> </a:t>
            </a:r>
          </a:p>
        </p:txBody>
      </p:sp>
      <p:sp>
        <p:nvSpPr>
          <p:cNvPr id="9" name="TextBox 8"/>
          <p:cNvSpPr txBox="1"/>
          <p:nvPr/>
        </p:nvSpPr>
        <p:spPr>
          <a:xfrm>
            <a:off x="883270" y="4419758"/>
            <a:ext cx="2192917" cy="307777"/>
          </a:xfrm>
          <a:prstGeom prst="rect">
            <a:avLst/>
          </a:prstGeom>
          <a:noFill/>
        </p:spPr>
        <p:txBody>
          <a:bodyPr wrap="square" rtlCol="0">
            <a:spAutoFit/>
          </a:bodyPr>
          <a:lstStyle/>
          <a:p>
            <a:r>
              <a:rPr lang="fr-BE" sz="1400" dirty="0" err="1"/>
              <a:t>Eiropas</a:t>
            </a:r>
            <a:r>
              <a:rPr lang="fr-BE" sz="1400" dirty="0"/>
              <a:t> </a:t>
            </a:r>
            <a:r>
              <a:rPr lang="fr-BE" sz="1400" dirty="0" err="1"/>
              <a:t>Parlaments</a:t>
            </a:r>
            <a:endParaRPr lang="fr-BE" sz="1400" dirty="0"/>
          </a:p>
        </p:txBody>
      </p:sp>
      <p:pic>
        <p:nvPicPr>
          <p:cNvPr id="32" name="Picture 3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673329" y="3437410"/>
            <a:ext cx="1053618" cy="896881"/>
          </a:xfrm>
          <a:prstGeom prst="rect">
            <a:avLst/>
          </a:prstGeom>
        </p:spPr>
      </p:pic>
      <p:sp>
        <p:nvSpPr>
          <p:cNvPr id="10" name="TextBox 9"/>
          <p:cNvSpPr txBox="1"/>
          <p:nvPr/>
        </p:nvSpPr>
        <p:spPr>
          <a:xfrm>
            <a:off x="6111787" y="4422968"/>
            <a:ext cx="2441014" cy="307777"/>
          </a:xfrm>
          <a:prstGeom prst="rect">
            <a:avLst/>
          </a:prstGeom>
          <a:noFill/>
        </p:spPr>
        <p:txBody>
          <a:bodyPr wrap="square" rtlCol="0">
            <a:spAutoFit/>
          </a:bodyPr>
          <a:lstStyle/>
          <a:p>
            <a:r>
              <a:rPr lang="fr-BE" sz="1400" dirty="0" err="1"/>
              <a:t>Eiropas</a:t>
            </a:r>
            <a:r>
              <a:rPr lang="fr-BE" sz="1400" dirty="0"/>
              <a:t> </a:t>
            </a:r>
            <a:r>
              <a:rPr lang="fr-BE" sz="1400" dirty="0" err="1"/>
              <a:t>Savienības</a:t>
            </a:r>
            <a:r>
              <a:rPr lang="fr-BE" sz="1400" dirty="0"/>
              <a:t> </a:t>
            </a:r>
            <a:r>
              <a:rPr lang="fr-BE" sz="1400" dirty="0" err="1"/>
              <a:t>Padome</a:t>
            </a:r>
            <a:endParaRPr lang="fr-BE" sz="1400" dirty="0"/>
          </a:p>
        </p:txBody>
      </p:sp>
      <p:sp>
        <p:nvSpPr>
          <p:cNvPr id="13" name="Rectangle 12"/>
          <p:cNvSpPr/>
          <p:nvPr/>
        </p:nvSpPr>
        <p:spPr>
          <a:xfrm>
            <a:off x="3554600" y="1855490"/>
            <a:ext cx="1940309" cy="419838"/>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sz="1400" dirty="0"/>
              <a:t>ierosina pieņemt tiesību aktu</a:t>
            </a:r>
            <a:endParaRPr lang="en-IE" sz="1400" dirty="0"/>
          </a:p>
        </p:txBody>
      </p:sp>
      <p:cxnSp>
        <p:nvCxnSpPr>
          <p:cNvPr id="40" name="Straight Arrow Connector 39"/>
          <p:cNvCxnSpPr/>
          <p:nvPr/>
        </p:nvCxnSpPr>
        <p:spPr>
          <a:xfrm>
            <a:off x="4516236" y="5159348"/>
            <a:ext cx="8517" cy="833121"/>
          </a:xfrm>
          <a:prstGeom prst="straightConnector1">
            <a:avLst/>
          </a:prstGeom>
          <a:ln w="98425">
            <a:solidFill>
              <a:srgbClr val="FFA00E"/>
            </a:solidFill>
            <a:tailEnd type="triangle"/>
          </a:ln>
        </p:spPr>
        <p:style>
          <a:lnRef idx="1">
            <a:schemeClr val="accent1"/>
          </a:lnRef>
          <a:fillRef idx="0">
            <a:schemeClr val="accent1"/>
          </a:fillRef>
          <a:effectRef idx="0">
            <a:schemeClr val="accent1"/>
          </a:effectRef>
          <a:fontRef idx="minor">
            <a:schemeClr val="tx1"/>
          </a:fontRef>
        </p:style>
      </p:cxnSp>
      <p:sp>
        <p:nvSpPr>
          <p:cNvPr id="44" name="Rectangle 43"/>
          <p:cNvSpPr/>
          <p:nvPr/>
        </p:nvSpPr>
        <p:spPr>
          <a:xfrm>
            <a:off x="3408501" y="5992469"/>
            <a:ext cx="2232505" cy="47561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600" dirty="0"/>
              <a:t>JAUNS ES TIESĪBU AKTS</a:t>
            </a:r>
          </a:p>
        </p:txBody>
      </p:sp>
      <p:pic>
        <p:nvPicPr>
          <p:cNvPr id="49" name="Image 12">
            <a:extLst>
              <a:ext uri="{FF2B5EF4-FFF2-40B4-BE49-F238E27FC236}">
                <a16:creationId xmlns:a16="http://schemas.microsoft.com/office/drawing/2014/main" id="{3FCDDF3A-A576-2344-B985-FF82AC5CED6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05216" y="3463531"/>
            <a:ext cx="1644283" cy="896881"/>
          </a:xfrm>
          <a:prstGeom prst="rect">
            <a:avLst/>
          </a:prstGeom>
        </p:spPr>
      </p:pic>
      <p:sp>
        <p:nvSpPr>
          <p:cNvPr id="51" name="Rectangle 50"/>
          <p:cNvSpPr/>
          <p:nvPr/>
        </p:nvSpPr>
        <p:spPr>
          <a:xfrm>
            <a:off x="3077729" y="3519205"/>
            <a:ext cx="2951513" cy="556762"/>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sz="1400" dirty="0"/>
              <a:t>pieņem, groza vai noraida ierosināto tiesību aktu</a:t>
            </a:r>
            <a:endParaRPr lang="en-IE" sz="1400" dirty="0"/>
          </a:p>
        </p:txBody>
      </p:sp>
      <p:sp>
        <p:nvSpPr>
          <p:cNvPr id="53" name="Rectangle 52"/>
          <p:cNvSpPr/>
          <p:nvPr/>
        </p:nvSpPr>
        <p:spPr>
          <a:xfrm>
            <a:off x="3575958" y="4727535"/>
            <a:ext cx="1955052" cy="29957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400" dirty="0" err="1"/>
              <a:t>ja</a:t>
            </a:r>
            <a:r>
              <a:rPr lang="en-IE" sz="1400" dirty="0"/>
              <a:t> </a:t>
            </a:r>
            <a:r>
              <a:rPr lang="en-IE" sz="1400" dirty="0" err="1"/>
              <a:t>ir</a:t>
            </a:r>
            <a:r>
              <a:rPr lang="en-IE" sz="1400" dirty="0"/>
              <a:t> </a:t>
            </a:r>
            <a:r>
              <a:rPr lang="en-IE" sz="1400" dirty="0" err="1"/>
              <a:t>panākta</a:t>
            </a:r>
            <a:r>
              <a:rPr lang="en-IE" sz="1400" dirty="0"/>
              <a:t> </a:t>
            </a:r>
            <a:r>
              <a:rPr lang="en-IE" sz="1400" dirty="0" err="1"/>
              <a:t>vienošanās</a:t>
            </a:r>
            <a:endParaRPr lang="en-IE" sz="1400" dirty="0"/>
          </a:p>
        </p:txBody>
      </p:sp>
      <p:sp>
        <p:nvSpPr>
          <p:cNvPr id="54" name="Left-Right Arrow 53"/>
          <p:cNvSpPr/>
          <p:nvPr/>
        </p:nvSpPr>
        <p:spPr>
          <a:xfrm>
            <a:off x="3087886" y="4289609"/>
            <a:ext cx="2622244" cy="197119"/>
          </a:xfrm>
          <a:prstGeom prst="leftRightArrow">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2" name="Rectangle 21">
            <a:extLst>
              <a:ext uri="{FF2B5EF4-FFF2-40B4-BE49-F238E27FC236}">
                <a16:creationId xmlns:a16="http://schemas.microsoft.com/office/drawing/2014/main" id="{9F767187-E403-0B40-A2D2-C9728056FC69}"/>
              </a:ext>
            </a:extLst>
          </p:cNvPr>
          <p:cNvSpPr/>
          <p:nvPr/>
        </p:nvSpPr>
        <p:spPr>
          <a:xfrm rot="16200000">
            <a:off x="8316212" y="6030209"/>
            <a:ext cx="1409360" cy="246221"/>
          </a:xfrm>
          <a:prstGeom prst="rect">
            <a:avLst/>
          </a:prstGeom>
        </p:spPr>
        <p:txBody>
          <a:bodyPr wrap="none">
            <a:spAutoFit/>
          </a:bodyPr>
          <a:lstStyle/>
          <a:p>
            <a:r>
              <a:rPr lang="fr-FR" sz="1000" b="1" dirty="0">
                <a:solidFill>
                  <a:srgbClr val="FFA00E"/>
                </a:solidFill>
                <a:latin typeface="Arial" charset="0"/>
                <a:ea typeface="Arial" charset="0"/>
                <a:cs typeface="Arial" charset="0"/>
              </a:rPr>
              <a:t>KĀ DARBOJAS ES?</a:t>
            </a:r>
          </a:p>
        </p:txBody>
      </p:sp>
      <p:cxnSp>
        <p:nvCxnSpPr>
          <p:cNvPr id="23" name="Connecteur droit 7">
            <a:extLst>
              <a:ext uri="{FF2B5EF4-FFF2-40B4-BE49-F238E27FC236}">
                <a16:creationId xmlns:a16="http://schemas.microsoft.com/office/drawing/2014/main" id="{20AEFC96-86A5-934A-A758-ECEF939B2C7A}"/>
              </a:ext>
            </a:extLst>
          </p:cNvPr>
          <p:cNvCxnSpPr/>
          <p:nvPr/>
        </p:nvCxnSpPr>
        <p:spPr>
          <a:xfrm>
            <a:off x="8897783" y="5354612"/>
            <a:ext cx="246220"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12168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C7A23DA-BD4E-2F45-80E8-467DF2B3DFEA}"/>
              </a:ext>
            </a:extLst>
          </p:cNvPr>
          <p:cNvSpPr/>
          <p:nvPr/>
        </p:nvSpPr>
        <p:spPr>
          <a:xfrm>
            <a:off x="778220" y="250521"/>
            <a:ext cx="8248214" cy="584775"/>
          </a:xfrm>
          <a:prstGeom prst="rect">
            <a:avLst/>
          </a:prstGeom>
        </p:spPr>
        <p:txBody>
          <a:bodyPr wrap="square">
            <a:spAutoFit/>
          </a:bodyPr>
          <a:lstStyle/>
          <a:p>
            <a:r>
              <a:rPr lang="en-GB" sz="3200" b="1" dirty="0">
                <a:solidFill>
                  <a:srgbClr val="FFC000"/>
                </a:solidFill>
                <a:latin typeface="Calibri" panose="020F0502020204030204" pitchFamily="34" charset="0"/>
                <a:cs typeface="Calibri" panose="020F0502020204030204" pitchFamily="34" charset="0"/>
              </a:rPr>
              <a:t>EIROPAS SAVIENĪBAS TIESA</a:t>
            </a:r>
            <a:endParaRPr lang="fr-FR" sz="3200" b="1" dirty="0">
              <a:solidFill>
                <a:srgbClr val="FFC000"/>
              </a:solidFill>
              <a:latin typeface="Calibri" panose="020F0502020204030204" pitchFamily="34" charset="0"/>
              <a:cs typeface="Calibri" panose="020F0502020204030204" pitchFamily="34" charset="0"/>
            </a:endParaRPr>
          </a:p>
        </p:txBody>
      </p:sp>
      <p:graphicFrame>
        <p:nvGraphicFramePr>
          <p:cNvPr id="5" name="Diagram 4"/>
          <p:cNvGraphicFramePr/>
          <p:nvPr>
            <p:extLst>
              <p:ext uri="{D42A27DB-BD31-4B8C-83A1-F6EECF244321}">
                <p14:modId xmlns:p14="http://schemas.microsoft.com/office/powerpoint/2010/main" val="3172401572"/>
              </p:ext>
            </p:extLst>
          </p:nvPr>
        </p:nvGraphicFramePr>
        <p:xfrm>
          <a:off x="199325" y="1005597"/>
          <a:ext cx="4380921" cy="55237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Larme 2">
            <a:extLst>
              <a:ext uri="{FF2B5EF4-FFF2-40B4-BE49-F238E27FC236}">
                <a16:creationId xmlns:a16="http://schemas.microsoft.com/office/drawing/2014/main" id="{E458E2E9-B172-6F4E-BA57-9B57DE0FD588}"/>
              </a:ext>
            </a:extLst>
          </p:cNvPr>
          <p:cNvSpPr/>
          <p:nvPr/>
        </p:nvSpPr>
        <p:spPr>
          <a:xfrm rot="5591629">
            <a:off x="181191" y="150277"/>
            <a:ext cx="579604" cy="583070"/>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Picture 7"/>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040767" y="68365"/>
            <a:ext cx="612836" cy="746894"/>
          </a:xfrm>
          <a:prstGeom prst="rect">
            <a:avLst/>
          </a:prstGeom>
        </p:spPr>
      </p:pic>
      <p:pic>
        <p:nvPicPr>
          <p:cNvPr id="12" name="Picture 11"/>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716098" y="993448"/>
            <a:ext cx="3875010" cy="2163876"/>
          </a:xfrm>
          <a:prstGeom prst="rect">
            <a:avLst/>
          </a:prstGeom>
        </p:spPr>
      </p:pic>
      <p:sp>
        <p:nvSpPr>
          <p:cNvPr id="18" name="TextBox 17"/>
          <p:cNvSpPr txBox="1"/>
          <p:nvPr/>
        </p:nvSpPr>
        <p:spPr>
          <a:xfrm>
            <a:off x="7803206" y="2972658"/>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pic>
        <p:nvPicPr>
          <p:cNvPr id="4098" name="Picture 2" descr="The information panel of the Court of Justice of the European Union, at the entrance of the buildi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16098" y="4008120"/>
            <a:ext cx="3875010" cy="24176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803206" y="6241104"/>
            <a:ext cx="1188785"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
        <p:nvSpPr>
          <p:cNvPr id="13" name="Rectangle 12">
            <a:extLst>
              <a:ext uri="{FF2B5EF4-FFF2-40B4-BE49-F238E27FC236}">
                <a16:creationId xmlns:a16="http://schemas.microsoft.com/office/drawing/2014/main" id="{9F767187-E403-0B40-A2D2-C9728056FC69}"/>
              </a:ext>
            </a:extLst>
          </p:cNvPr>
          <p:cNvSpPr/>
          <p:nvPr/>
        </p:nvSpPr>
        <p:spPr>
          <a:xfrm rot="16200000">
            <a:off x="8316212" y="6030209"/>
            <a:ext cx="1409360" cy="246221"/>
          </a:xfrm>
          <a:prstGeom prst="rect">
            <a:avLst/>
          </a:prstGeom>
        </p:spPr>
        <p:txBody>
          <a:bodyPr wrap="none">
            <a:spAutoFit/>
          </a:bodyPr>
          <a:lstStyle/>
          <a:p>
            <a:r>
              <a:rPr lang="fr-FR" sz="1000" b="1" dirty="0">
                <a:solidFill>
                  <a:srgbClr val="FFA00E"/>
                </a:solidFill>
                <a:latin typeface="Arial" charset="0"/>
                <a:ea typeface="Arial" charset="0"/>
                <a:cs typeface="Arial" charset="0"/>
              </a:rPr>
              <a:t>KĀ DARBOJAS ES?</a:t>
            </a:r>
          </a:p>
        </p:txBody>
      </p:sp>
      <p:cxnSp>
        <p:nvCxnSpPr>
          <p:cNvPr id="16" name="Connecteur droit 7">
            <a:extLst>
              <a:ext uri="{FF2B5EF4-FFF2-40B4-BE49-F238E27FC236}">
                <a16:creationId xmlns:a16="http://schemas.microsoft.com/office/drawing/2014/main" id="{20AEFC96-86A5-934A-A758-ECEF939B2C7A}"/>
              </a:ext>
            </a:extLst>
          </p:cNvPr>
          <p:cNvCxnSpPr/>
          <p:nvPr/>
        </p:nvCxnSpPr>
        <p:spPr>
          <a:xfrm>
            <a:off x="8897783" y="5354612"/>
            <a:ext cx="246220"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5261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9A4DE28F-17B5-4205-BFFB-0EBCA8C5D8BA}"/>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dgm id="{76251A12-CCF7-4C47-8263-EFA408C3CF50}"/>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graphicEl>
                                              <a:dgm id="{CF2A7349-FD6F-4252-85AD-61C5186BA692}"/>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graphicEl>
                                              <a:dgm id="{38D475D4-539D-4596-9BBC-8AE7671242F2}"/>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graphicEl>
                                              <a:dgm id="{1A46EE3F-EBAE-49BA-B7F2-D3D3A3B2D42A}"/>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graphicEl>
                                              <a:dgm id="{5C025595-DB12-4375-8957-7A2E9C9E3075}"/>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graphicEl>
                                              <a:dgm id="{E336DEEA-8F31-45DB-B883-3F3802818CA2}"/>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sp>
        <p:nvSpPr>
          <p:cNvPr id="5" name="ZoneTexte 4"/>
          <p:cNvSpPr txBox="1"/>
          <p:nvPr/>
        </p:nvSpPr>
        <p:spPr>
          <a:xfrm>
            <a:off x="615094" y="223922"/>
            <a:ext cx="6816095" cy="584775"/>
          </a:xfrm>
          <a:prstGeom prst="rect">
            <a:avLst/>
          </a:prstGeom>
          <a:noFill/>
        </p:spPr>
        <p:txBody>
          <a:bodyPr wrap="square" rtlCol="0">
            <a:spAutoFit/>
          </a:bodyPr>
          <a:lstStyle/>
          <a:p>
            <a:r>
              <a:rPr lang="en-GB" sz="3200" b="1" dirty="0">
                <a:solidFill>
                  <a:srgbClr val="FFC000"/>
                </a:solidFill>
                <a:latin typeface="Calibri" panose="020F0502020204030204" pitchFamily="34" charset="0"/>
                <a:cs typeface="Calibri" panose="020F0502020204030204" pitchFamily="34" charset="0"/>
              </a:rPr>
              <a:t>EIROPAS REVĪZIJAS PALĀTA</a:t>
            </a:r>
            <a:endParaRPr lang="fr-BE" sz="3200" dirty="0">
              <a:solidFill>
                <a:srgbClr val="FFC000"/>
              </a:solidFill>
            </a:endParaRPr>
          </a:p>
        </p:txBody>
      </p:sp>
      <p:sp>
        <p:nvSpPr>
          <p:cNvPr id="6" name="Larme 5">
            <a:extLst>
              <a:ext uri="{FF2B5EF4-FFF2-40B4-BE49-F238E27FC236}">
                <a16:creationId xmlns:a16="http://schemas.microsoft.com/office/drawing/2014/main" id="{B1A02FCE-8309-6548-8758-7EC6D4FA6C66}"/>
              </a:ext>
            </a:extLst>
          </p:cNvPr>
          <p:cNvSpPr/>
          <p:nvPr/>
        </p:nvSpPr>
        <p:spPr>
          <a:xfrm rot="5551977">
            <a:off x="21234" y="107581"/>
            <a:ext cx="579604" cy="583070"/>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9" name="Diagram 8"/>
          <p:cNvGraphicFramePr/>
          <p:nvPr>
            <p:extLst>
              <p:ext uri="{D42A27DB-BD31-4B8C-83A1-F6EECF244321}">
                <p14:modId xmlns:p14="http://schemas.microsoft.com/office/powerpoint/2010/main" val="2975797147"/>
              </p:ext>
            </p:extLst>
          </p:nvPr>
        </p:nvGraphicFramePr>
        <p:xfrm>
          <a:off x="121920" y="1447800"/>
          <a:ext cx="4448578" cy="20718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1" name="Diagram 10"/>
          <p:cNvGraphicFramePr/>
          <p:nvPr>
            <p:extLst>
              <p:ext uri="{D42A27DB-BD31-4B8C-83A1-F6EECF244321}">
                <p14:modId xmlns:p14="http://schemas.microsoft.com/office/powerpoint/2010/main" val="122283786"/>
              </p:ext>
            </p:extLst>
          </p:nvPr>
        </p:nvGraphicFramePr>
        <p:xfrm>
          <a:off x="4617922" y="1447800"/>
          <a:ext cx="4279857" cy="207181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4" name="TextBox 13"/>
          <p:cNvSpPr txBox="1"/>
          <p:nvPr/>
        </p:nvSpPr>
        <p:spPr>
          <a:xfrm>
            <a:off x="4254229" y="6580715"/>
            <a:ext cx="1625248"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600" b="0" i="1"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fr-BE" sz="600" b="0" i="0" u="none" strike="noStrike" kern="1200" cap="none" spc="0" normalizeH="0" baseline="0" noProof="0" dirty="0">
                <a:ln>
                  <a:noFill/>
                </a:ln>
                <a:solidFill>
                  <a:prstClr val="white"/>
                </a:solidFill>
                <a:effectLst/>
                <a:uLnTx/>
                <a:uFillTx/>
                <a:latin typeface="Calibri" panose="020F0502020204030204"/>
                <a:ea typeface="+mn-ea"/>
                <a:cs typeface="+mn-cs"/>
              </a:rPr>
              <a:t>EUROPEAN UNION</a:t>
            </a:r>
          </a:p>
        </p:txBody>
      </p:sp>
      <p:pic>
        <p:nvPicPr>
          <p:cNvPr id="17" name="Picture 16"/>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5548437" y="199558"/>
            <a:ext cx="662080" cy="633501"/>
          </a:xfrm>
          <a:prstGeom prst="rect">
            <a:avLst/>
          </a:prstGeom>
        </p:spPr>
      </p:pic>
      <p:pic>
        <p:nvPicPr>
          <p:cNvPr id="3074" name="Picture 2" descr="The information panel of the European Court of Auditors, at the entrance of the buildi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649792" y="3943026"/>
            <a:ext cx="4279859" cy="282235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8039307" y="6581001"/>
            <a:ext cx="858474" cy="276999"/>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a:p>
            <a:endParaRPr lang="en-IE" sz="600" dirty="0"/>
          </a:p>
        </p:txBody>
      </p:sp>
      <p:pic>
        <p:nvPicPr>
          <p:cNvPr id="4" name="Picture 3"/>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05382" y="3943026"/>
            <a:ext cx="4281653" cy="2822355"/>
          </a:xfrm>
          <a:prstGeom prst="rect">
            <a:avLst/>
          </a:prstGeom>
        </p:spPr>
      </p:pic>
      <p:sp>
        <p:nvSpPr>
          <p:cNvPr id="10" name="TextBox 9"/>
          <p:cNvSpPr txBox="1"/>
          <p:nvPr/>
        </p:nvSpPr>
        <p:spPr>
          <a:xfrm>
            <a:off x="136691" y="6612374"/>
            <a:ext cx="4084320" cy="184666"/>
          </a:xfrm>
          <a:prstGeom prst="rect">
            <a:avLst/>
          </a:prstGeom>
          <a:noFill/>
        </p:spPr>
        <p:txBody>
          <a:bodyPr wrap="square" rtlCol="0">
            <a:spAutoFit/>
          </a:bodyPr>
          <a:lstStyle/>
          <a:p>
            <a:r>
              <a:rPr lang="en-IE" sz="600" dirty="0"/>
              <a:t>@TRANSPARENCY INTERNATIONAL</a:t>
            </a:r>
          </a:p>
        </p:txBody>
      </p:sp>
      <p:sp>
        <p:nvSpPr>
          <p:cNvPr id="15" name="Rectangle 14">
            <a:extLst>
              <a:ext uri="{FF2B5EF4-FFF2-40B4-BE49-F238E27FC236}">
                <a16:creationId xmlns:a16="http://schemas.microsoft.com/office/drawing/2014/main" id="{9F767187-E403-0B40-A2D2-C9728056FC69}"/>
              </a:ext>
            </a:extLst>
          </p:cNvPr>
          <p:cNvSpPr/>
          <p:nvPr/>
        </p:nvSpPr>
        <p:spPr>
          <a:xfrm rot="16200000">
            <a:off x="8316212" y="6030209"/>
            <a:ext cx="1409360" cy="246221"/>
          </a:xfrm>
          <a:prstGeom prst="rect">
            <a:avLst/>
          </a:prstGeom>
        </p:spPr>
        <p:txBody>
          <a:bodyPr wrap="none">
            <a:spAutoFit/>
          </a:bodyPr>
          <a:lstStyle/>
          <a:p>
            <a:r>
              <a:rPr lang="fr-FR" sz="1000" b="1" dirty="0">
                <a:solidFill>
                  <a:srgbClr val="FFA00E"/>
                </a:solidFill>
                <a:latin typeface="Arial" charset="0"/>
                <a:ea typeface="Arial" charset="0"/>
                <a:cs typeface="Arial" charset="0"/>
              </a:rPr>
              <a:t>KĀ DARBOJAS ES?</a:t>
            </a:r>
          </a:p>
        </p:txBody>
      </p:sp>
      <p:cxnSp>
        <p:nvCxnSpPr>
          <p:cNvPr id="16" name="Connecteur droit 7">
            <a:extLst>
              <a:ext uri="{FF2B5EF4-FFF2-40B4-BE49-F238E27FC236}">
                <a16:creationId xmlns:a16="http://schemas.microsoft.com/office/drawing/2014/main" id="{20AEFC96-86A5-934A-A758-ECEF939B2C7A}"/>
              </a:ext>
            </a:extLst>
          </p:cNvPr>
          <p:cNvCxnSpPr>
            <a:stCxn id="3074" idx="3"/>
          </p:cNvCxnSpPr>
          <p:nvPr/>
        </p:nvCxnSpPr>
        <p:spPr>
          <a:xfrm>
            <a:off x="8929651" y="5354204"/>
            <a:ext cx="214352" cy="408"/>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4907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graphicEl>
                                              <a:dgm id="{78416D14-B5FE-487D-89E3-DE5B8EBA96AE}"/>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graphicEl>
                                              <a:dgm id="{9377D582-878E-4013-AA68-6AAB08392164}"/>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graphicEl>
                                              <a:dgm id="{8CABF5D0-DF66-4BCE-A0CE-41B8F62A31AB}"/>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graphicEl>
                                              <a:dgm id="{F0EC1485-D59A-4587-BBA3-A5E170B387A4}"/>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Sub>
          <a:bldDgm bld="one"/>
        </p:bldSub>
      </p:bldGraphic>
      <p:bldGraphic spid="11" grpId="0">
        <p:bldSub>
          <a:bldDgm bld="one"/>
        </p:bldSub>
      </p:bldGraphic>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sp>
        <p:nvSpPr>
          <p:cNvPr id="3" name="Larme 2">
            <a:extLst>
              <a:ext uri="{FF2B5EF4-FFF2-40B4-BE49-F238E27FC236}">
                <a16:creationId xmlns:a16="http://schemas.microsoft.com/office/drawing/2014/main" id="{C9BFB1AC-7847-824E-A3EE-D34A24E1B8A3}"/>
              </a:ext>
            </a:extLst>
          </p:cNvPr>
          <p:cNvSpPr/>
          <p:nvPr/>
        </p:nvSpPr>
        <p:spPr>
          <a:xfrm rot="5400000">
            <a:off x="62904" y="110018"/>
            <a:ext cx="579604" cy="583070"/>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ZoneTexte 1">
            <a:extLst>
              <a:ext uri="{FF2B5EF4-FFF2-40B4-BE49-F238E27FC236}">
                <a16:creationId xmlns:a16="http://schemas.microsoft.com/office/drawing/2014/main" id="{6CC2D52E-8FF7-4744-84FB-05C84BCE3E66}"/>
              </a:ext>
            </a:extLst>
          </p:cNvPr>
          <p:cNvSpPr txBox="1"/>
          <p:nvPr/>
        </p:nvSpPr>
        <p:spPr>
          <a:xfrm>
            <a:off x="644241" y="191102"/>
            <a:ext cx="6097290" cy="584775"/>
          </a:xfrm>
          <a:prstGeom prst="rect">
            <a:avLst/>
          </a:prstGeom>
          <a:noFill/>
        </p:spPr>
        <p:txBody>
          <a:bodyPr wrap="square" rtlCol="0">
            <a:spAutoFit/>
          </a:bodyPr>
          <a:lstStyle/>
          <a:p>
            <a:r>
              <a:rPr lang="en-GB" sz="3200" b="1" dirty="0">
                <a:solidFill>
                  <a:srgbClr val="FFC000"/>
                </a:solidFill>
                <a:latin typeface="Calibri" panose="020F0502020204030204" pitchFamily="34" charset="0"/>
                <a:cs typeface="Calibri" panose="020F0502020204030204" pitchFamily="34" charset="0"/>
              </a:rPr>
              <a:t>EIROPAS CENTRĀLĀ BANKA</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7559" y="111751"/>
            <a:ext cx="807943" cy="719949"/>
          </a:xfrm>
          <a:prstGeom prst="rect">
            <a:avLst/>
          </a:prstGeom>
        </p:spPr>
      </p:pic>
      <p:graphicFrame>
        <p:nvGraphicFramePr>
          <p:cNvPr id="36" name="Diagram 35"/>
          <p:cNvGraphicFramePr/>
          <p:nvPr>
            <p:extLst>
              <p:ext uri="{D42A27DB-BD31-4B8C-83A1-F6EECF244321}">
                <p14:modId xmlns:p14="http://schemas.microsoft.com/office/powerpoint/2010/main" val="525151702"/>
              </p:ext>
            </p:extLst>
          </p:nvPr>
        </p:nvGraphicFramePr>
        <p:xfrm>
          <a:off x="304801" y="1206501"/>
          <a:ext cx="4111930" cy="542821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7" name="Picture 3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83773" y="1313631"/>
            <a:ext cx="3946966" cy="2518853"/>
          </a:xfrm>
          <a:prstGeom prst="rect">
            <a:avLst/>
          </a:prstGeom>
        </p:spPr>
      </p:pic>
      <p:sp>
        <p:nvSpPr>
          <p:cNvPr id="38" name="TextBox 37"/>
          <p:cNvSpPr txBox="1"/>
          <p:nvPr/>
        </p:nvSpPr>
        <p:spPr>
          <a:xfrm>
            <a:off x="7818115" y="3627208"/>
            <a:ext cx="1036320" cy="461665"/>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a:p>
            <a:endParaRPr lang="en-IE" dirty="0"/>
          </a:p>
        </p:txBody>
      </p:sp>
      <p:pic>
        <p:nvPicPr>
          <p:cNvPr id="5122" name="Picture 2" descr="https://ec.europa.eu/avservices/avs/files/video6/repository/prod/photo/store/14/P008494004.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83771" y="4084757"/>
            <a:ext cx="3946966" cy="2549959"/>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p:cNvSpPr txBox="1"/>
          <p:nvPr/>
        </p:nvSpPr>
        <p:spPr>
          <a:xfrm>
            <a:off x="7818115" y="6450191"/>
            <a:ext cx="1330777" cy="461665"/>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a:p>
            <a:endParaRPr lang="en-IE" dirty="0"/>
          </a:p>
        </p:txBody>
      </p:sp>
      <p:sp>
        <p:nvSpPr>
          <p:cNvPr id="12" name="Rectangle 11">
            <a:extLst>
              <a:ext uri="{FF2B5EF4-FFF2-40B4-BE49-F238E27FC236}">
                <a16:creationId xmlns:a16="http://schemas.microsoft.com/office/drawing/2014/main" id="{9F767187-E403-0B40-A2D2-C9728056FC69}"/>
              </a:ext>
            </a:extLst>
          </p:cNvPr>
          <p:cNvSpPr/>
          <p:nvPr/>
        </p:nvSpPr>
        <p:spPr>
          <a:xfrm rot="16200000">
            <a:off x="8316212" y="6030209"/>
            <a:ext cx="1409360" cy="246221"/>
          </a:xfrm>
          <a:prstGeom prst="rect">
            <a:avLst/>
          </a:prstGeom>
        </p:spPr>
        <p:txBody>
          <a:bodyPr wrap="none">
            <a:spAutoFit/>
          </a:bodyPr>
          <a:lstStyle/>
          <a:p>
            <a:r>
              <a:rPr lang="fr-FR" sz="1000" b="1" dirty="0">
                <a:solidFill>
                  <a:srgbClr val="FFA00E"/>
                </a:solidFill>
                <a:latin typeface="Arial" charset="0"/>
                <a:ea typeface="Arial" charset="0"/>
                <a:cs typeface="Arial" charset="0"/>
              </a:rPr>
              <a:t>KĀ DARBOJAS ES?</a:t>
            </a:r>
          </a:p>
        </p:txBody>
      </p:sp>
      <p:cxnSp>
        <p:nvCxnSpPr>
          <p:cNvPr id="13" name="Connecteur droit 7">
            <a:extLst>
              <a:ext uri="{FF2B5EF4-FFF2-40B4-BE49-F238E27FC236}">
                <a16:creationId xmlns:a16="http://schemas.microsoft.com/office/drawing/2014/main" id="{20AEFC96-86A5-934A-A758-ECEF939B2C7A}"/>
              </a:ext>
            </a:extLst>
          </p:cNvPr>
          <p:cNvCxnSpPr/>
          <p:nvPr/>
        </p:nvCxnSpPr>
        <p:spPr>
          <a:xfrm>
            <a:off x="8897783" y="5354612"/>
            <a:ext cx="246220"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2401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graphicEl>
                                              <a:dgm id="{3FE16EC3-41E9-4EE9-B399-BA497F9628C9}"/>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
                                            <p:graphicEl>
                                              <a:dgm id="{96B08EC4-E184-402A-B8AE-06B1F3D1D569}"/>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6">
                                            <p:graphicEl>
                                              <a:dgm id="{47FE0501-D40E-47EC-9E41-423B2E236FAA}"/>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6">
                                            <p:graphicEl>
                                              <a:dgm id="{68522F37-124D-4507-9DE5-1B75C78B6420}"/>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6">
                                            <p:graphicEl>
                                              <a:dgm id="{6EE063DE-7F51-4108-9284-6ADD12F54A5A}"/>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6">
                                            <p:graphicEl>
                                              <a:dgm id="{9CF11A85-D206-4F40-B8C3-898189EA253A}"/>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6">
                                            <p:graphicEl>
                                              <a:dgm id="{EB4B9D14-D3E8-449B-95FA-9A5E38DB987B}"/>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6" grpId="0">
        <p:bldSub>
          <a:bldDgm bld="one"/>
        </p:bldSub>
      </p:bldGraphic>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3F3"/>
        </a:solidFill>
        <a:effectLst/>
      </p:bgPr>
    </p:bg>
    <p:spTree>
      <p:nvGrpSpPr>
        <p:cNvPr id="1" name=""/>
        <p:cNvGrpSpPr/>
        <p:nvPr/>
      </p:nvGrpSpPr>
      <p:grpSpPr>
        <a:xfrm>
          <a:off x="0" y="0"/>
          <a:ext cx="0" cy="0"/>
          <a:chOff x="0" y="0"/>
          <a:chExt cx="0" cy="0"/>
        </a:xfrm>
      </p:grpSpPr>
      <p:sp>
        <p:nvSpPr>
          <p:cNvPr id="7" name="Larme 6">
            <a:extLst>
              <a:ext uri="{FF2B5EF4-FFF2-40B4-BE49-F238E27FC236}">
                <a16:creationId xmlns:a16="http://schemas.microsoft.com/office/drawing/2014/main" id="{C6FA5732-686E-7742-9EC1-DB83AFC7D1DC}"/>
              </a:ext>
            </a:extLst>
          </p:cNvPr>
          <p:cNvSpPr/>
          <p:nvPr/>
        </p:nvSpPr>
        <p:spPr>
          <a:xfrm rot="5400000">
            <a:off x="121365" y="74544"/>
            <a:ext cx="527292" cy="583070"/>
          </a:xfrm>
          <a:prstGeom prst="teardrop">
            <a:avLst/>
          </a:prstGeom>
          <a:solidFill>
            <a:srgbClr val="E656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highlight>
                <a:srgbClr val="E65657"/>
              </a:highlight>
            </a:endParaRPr>
          </a:p>
        </p:txBody>
      </p:sp>
      <p:sp>
        <p:nvSpPr>
          <p:cNvPr id="9" name="ZoneTexte 1">
            <a:extLst>
              <a:ext uri="{FF2B5EF4-FFF2-40B4-BE49-F238E27FC236}">
                <a16:creationId xmlns:a16="http://schemas.microsoft.com/office/drawing/2014/main" id="{EAB918C0-49F4-4D3A-BED6-12B81054F2F1}"/>
              </a:ext>
            </a:extLst>
          </p:cNvPr>
          <p:cNvSpPr txBox="1"/>
          <p:nvPr/>
        </p:nvSpPr>
        <p:spPr>
          <a:xfrm>
            <a:off x="676546" y="134420"/>
            <a:ext cx="7705454" cy="584775"/>
          </a:xfrm>
          <a:prstGeom prst="rect">
            <a:avLst/>
          </a:prstGeom>
          <a:noFill/>
        </p:spPr>
        <p:txBody>
          <a:bodyPr wrap="square" rtlCol="0">
            <a:spAutoFit/>
          </a:bodyPr>
          <a:lstStyle/>
          <a:p>
            <a:r>
              <a:rPr lang="fr-FR" sz="3200" b="1" dirty="0">
                <a:solidFill>
                  <a:srgbClr val="E65657"/>
                </a:solidFill>
                <a:latin typeface="Calibri" panose="020F0502020204030204" pitchFamily="34" charset="0"/>
                <a:cs typeface="Calibri" panose="020F0502020204030204" pitchFamily="34" charset="0"/>
              </a:rPr>
              <a:t>KĀ LAI PAR ES UZZINU KO VAIRĀK?</a:t>
            </a:r>
          </a:p>
        </p:txBody>
      </p:sp>
      <p:sp>
        <p:nvSpPr>
          <p:cNvPr id="13" name="Rectangle 12">
            <a:extLst>
              <a:ext uri="{FF2B5EF4-FFF2-40B4-BE49-F238E27FC236}">
                <a16:creationId xmlns:a16="http://schemas.microsoft.com/office/drawing/2014/main" id="{50166F73-D52D-1E4F-945D-52B1697C7F31}"/>
              </a:ext>
            </a:extLst>
          </p:cNvPr>
          <p:cNvSpPr/>
          <p:nvPr/>
        </p:nvSpPr>
        <p:spPr>
          <a:xfrm rot="16200000">
            <a:off x="7805122" y="5506397"/>
            <a:ext cx="2456985" cy="246221"/>
          </a:xfrm>
          <a:prstGeom prst="rect">
            <a:avLst/>
          </a:prstGeom>
          <a:solidFill>
            <a:schemeClr val="bg1"/>
          </a:solidFill>
        </p:spPr>
        <p:txBody>
          <a:bodyPr wrap="square">
            <a:spAutoFit/>
          </a:bodyPr>
          <a:lstStyle/>
          <a:p>
            <a:r>
              <a:rPr lang="fr-FR" sz="1000" b="1" dirty="0">
                <a:solidFill>
                  <a:srgbClr val="FF5050"/>
                </a:solidFill>
                <a:latin typeface="Arial" charset="0"/>
                <a:ea typeface="Arial" charset="0"/>
                <a:cs typeface="Arial" charset="0"/>
              </a:rPr>
              <a:t>KĀ LAI PAR ES UZZINU KO VAIRĀK?</a:t>
            </a:r>
          </a:p>
        </p:txBody>
      </p:sp>
      <p:cxnSp>
        <p:nvCxnSpPr>
          <p:cNvPr id="14" name="Connecteur droit 5">
            <a:extLst>
              <a:ext uri="{FF2B5EF4-FFF2-40B4-BE49-F238E27FC236}">
                <a16:creationId xmlns:a16="http://schemas.microsoft.com/office/drawing/2014/main" id="{58F0EA43-BB39-9D4E-A1AD-DBFF432FAB62}"/>
              </a:ext>
            </a:extLst>
          </p:cNvPr>
          <p:cNvCxnSpPr/>
          <p:nvPr/>
        </p:nvCxnSpPr>
        <p:spPr>
          <a:xfrm>
            <a:off x="8900883" y="4401015"/>
            <a:ext cx="243117" cy="0"/>
          </a:xfrm>
          <a:prstGeom prst="line">
            <a:avLst/>
          </a:prstGeom>
          <a:ln w="12700">
            <a:solidFill>
              <a:srgbClr val="FF505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bwMode="auto">
          <a:xfrm>
            <a:off x="4733669" y="1000721"/>
            <a:ext cx="8892" cy="5521999"/>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 name="Rectangle 11"/>
          <p:cNvSpPr/>
          <p:nvPr/>
        </p:nvSpPr>
        <p:spPr>
          <a:xfrm>
            <a:off x="276447" y="3846997"/>
            <a:ext cx="4572000" cy="646331"/>
          </a:xfrm>
          <a:prstGeom prst="rect">
            <a:avLst/>
          </a:prstGeom>
        </p:spPr>
        <p:txBody>
          <a:bodyPr>
            <a:spAutoFit/>
          </a:bodyPr>
          <a:lstStyle/>
          <a:p>
            <a:endParaRPr lang="en-US" b="0" dirty="0">
              <a:solidFill>
                <a:schemeClr val="tx1"/>
              </a:solidFill>
              <a:cs typeface="Arial" panose="020B0604020202020204" pitchFamily="34" charset="0"/>
            </a:endParaRPr>
          </a:p>
          <a:p>
            <a:endParaRPr lang="de-DE" b="0" dirty="0">
              <a:solidFill>
                <a:schemeClr val="tx1"/>
              </a:solidFill>
              <a:cs typeface="Arial" panose="020B0604020202020204" pitchFamily="34" charset="0"/>
            </a:endParaRPr>
          </a:p>
        </p:txBody>
      </p:sp>
      <p:sp>
        <p:nvSpPr>
          <p:cNvPr id="5" name="TextBox 4"/>
          <p:cNvSpPr txBox="1"/>
          <p:nvPr/>
        </p:nvSpPr>
        <p:spPr>
          <a:xfrm>
            <a:off x="5085275" y="3422051"/>
            <a:ext cx="3296725" cy="1200329"/>
          </a:xfrm>
          <a:prstGeom prst="rect">
            <a:avLst/>
          </a:prstGeom>
          <a:noFill/>
        </p:spPr>
        <p:txBody>
          <a:bodyPr wrap="square" rtlCol="0">
            <a:spAutoFit/>
          </a:bodyPr>
          <a:lstStyle/>
          <a:p>
            <a:endParaRPr lang="en-GB" b="1" dirty="0"/>
          </a:p>
          <a:p>
            <a:endParaRPr lang="en-GB" b="1" dirty="0"/>
          </a:p>
          <a:p>
            <a:endParaRPr lang="en-GB" b="1" dirty="0"/>
          </a:p>
          <a:p>
            <a:endParaRPr lang="en-GB" b="1" dirty="0"/>
          </a:p>
        </p:txBody>
      </p:sp>
      <p:sp>
        <p:nvSpPr>
          <p:cNvPr id="16" name="Rectangle 15"/>
          <p:cNvSpPr/>
          <p:nvPr/>
        </p:nvSpPr>
        <p:spPr>
          <a:xfrm>
            <a:off x="5302395" y="2570403"/>
            <a:ext cx="4267131" cy="1092607"/>
          </a:xfrm>
          <a:prstGeom prst="rect">
            <a:avLst/>
          </a:prstGeom>
        </p:spPr>
        <p:txBody>
          <a:bodyPr wrap="square">
            <a:spAutoFit/>
          </a:bodyPr>
          <a:lstStyle/>
          <a:p>
            <a:r>
              <a:rPr lang="lv-LV" b="1" dirty="0"/>
              <a:t>Ko Eiropa dara manā labā</a:t>
            </a:r>
            <a:endParaRPr lang="en-US" dirty="0"/>
          </a:p>
          <a:p>
            <a:pPr lvl="0"/>
            <a:r>
              <a:rPr lang="en-GB" b="1" dirty="0">
                <a:solidFill>
                  <a:srgbClr val="808080">
                    <a:lumMod val="75000"/>
                  </a:srgbClr>
                </a:solidFill>
                <a:cs typeface="Arial" panose="020B0604020202020204" pitchFamily="34" charset="0"/>
                <a:hlinkClick r:id="rId3"/>
              </a:rPr>
              <a:t>what-europe-does-for-me.eu</a:t>
            </a:r>
            <a:endParaRPr lang="en-GB" b="1" dirty="0">
              <a:solidFill>
                <a:srgbClr val="808080">
                  <a:lumMod val="75000"/>
                </a:srgbClr>
              </a:solidFill>
              <a:cs typeface="Arial" panose="020B0604020202020204" pitchFamily="34" charset="0"/>
            </a:endParaRPr>
          </a:p>
          <a:p>
            <a:pPr lvl="0"/>
            <a:endParaRPr lang="en-GB" b="1" dirty="0">
              <a:solidFill>
                <a:srgbClr val="808080">
                  <a:lumMod val="75000"/>
                </a:srgbClr>
              </a:solidFill>
              <a:cs typeface="Arial" panose="020B0604020202020204" pitchFamily="34" charset="0"/>
            </a:endParaRPr>
          </a:p>
          <a:p>
            <a:pPr lvl="0" algn="ctr"/>
            <a:endParaRPr lang="fr-BE" sz="1100" b="0" dirty="0">
              <a:solidFill>
                <a:srgbClr val="808080">
                  <a:lumMod val="75000"/>
                </a:srgbClr>
              </a:solidFill>
              <a:latin typeface="Arial" panose="020B0604020202020204" pitchFamily="34" charset="0"/>
              <a:cs typeface="Arial" panose="020B0604020202020204" pitchFamily="34" charset="0"/>
            </a:endParaRPr>
          </a:p>
        </p:txBody>
      </p:sp>
      <p:pic>
        <p:nvPicPr>
          <p:cNvPr id="21" name="Picture 20"/>
          <p:cNvPicPr>
            <a:picLocks noChangeAspect="1"/>
          </p:cNvPicPr>
          <p:nvPr/>
        </p:nvPicPr>
        <p:blipFill>
          <a:blip r:embed="rId4"/>
          <a:stretch>
            <a:fillRect/>
          </a:stretch>
        </p:blipFill>
        <p:spPr>
          <a:xfrm>
            <a:off x="5381117" y="1265293"/>
            <a:ext cx="1946801" cy="1215068"/>
          </a:xfrm>
          <a:prstGeom prst="rect">
            <a:avLst/>
          </a:prstGeom>
          <a:ln>
            <a:solidFill>
              <a:schemeClr val="tx1"/>
            </a:solidFill>
          </a:ln>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42125" y="3580296"/>
            <a:ext cx="1946801" cy="1275750"/>
          </a:xfrm>
          <a:prstGeom prst="rect">
            <a:avLst/>
          </a:prstGeom>
          <a:ln>
            <a:solidFill>
              <a:schemeClr val="tx1"/>
            </a:solidFill>
          </a:ln>
        </p:spPr>
      </p:pic>
      <p:sp>
        <p:nvSpPr>
          <p:cNvPr id="4" name="TextBox 3"/>
          <p:cNvSpPr txBox="1"/>
          <p:nvPr/>
        </p:nvSpPr>
        <p:spPr>
          <a:xfrm>
            <a:off x="417875" y="944844"/>
            <a:ext cx="2703837" cy="1754326"/>
          </a:xfrm>
          <a:prstGeom prst="rect">
            <a:avLst/>
          </a:prstGeom>
          <a:noFill/>
        </p:spPr>
        <p:txBody>
          <a:bodyPr wrap="square" rtlCol="0">
            <a:spAutoFit/>
          </a:bodyPr>
          <a:lstStyle/>
          <a:p>
            <a:r>
              <a:rPr lang="lv-LV" b="1" dirty="0"/>
              <a:t>Vietne "EUROPA"</a:t>
            </a:r>
            <a:endParaRPr lang="en-US" dirty="0"/>
          </a:p>
          <a:p>
            <a:r>
              <a:rPr lang="en-GB" b="1" dirty="0">
                <a:hlinkClick r:id="rId6"/>
              </a:rPr>
              <a:t>europa.eu</a:t>
            </a:r>
            <a:endParaRPr lang="en-GB" dirty="0"/>
          </a:p>
          <a:p>
            <a:endParaRPr lang="en-IE" dirty="0"/>
          </a:p>
          <a:p>
            <a:endParaRPr lang="en-IE" dirty="0"/>
          </a:p>
          <a:p>
            <a:endParaRPr lang="en-IE" dirty="0"/>
          </a:p>
          <a:p>
            <a:endParaRPr lang="en-IE" dirty="0"/>
          </a:p>
        </p:txBody>
      </p:sp>
      <p:sp>
        <p:nvSpPr>
          <p:cNvPr id="6" name="TextBox 5"/>
          <p:cNvSpPr txBox="1"/>
          <p:nvPr/>
        </p:nvSpPr>
        <p:spPr>
          <a:xfrm>
            <a:off x="5240550" y="4987500"/>
            <a:ext cx="3063240" cy="923330"/>
          </a:xfrm>
          <a:prstGeom prst="rect">
            <a:avLst/>
          </a:prstGeom>
          <a:noFill/>
        </p:spPr>
        <p:txBody>
          <a:bodyPr wrap="square" rtlCol="0">
            <a:spAutoFit/>
          </a:bodyPr>
          <a:lstStyle/>
          <a:p>
            <a:r>
              <a:rPr lang="lv-LV" b="1" dirty="0"/>
              <a:t>Publikāciju birojs</a:t>
            </a:r>
            <a:endParaRPr lang="en-US" dirty="0"/>
          </a:p>
          <a:p>
            <a:r>
              <a:rPr lang="en-US" b="1" dirty="0">
                <a:cs typeface="Arial" panose="020B0604020202020204" pitchFamily="34" charset="0"/>
                <a:hlinkClick r:id="rId7"/>
              </a:rPr>
              <a:t>publications.europa.eu</a:t>
            </a:r>
            <a:endParaRPr lang="en-US" b="1" dirty="0">
              <a:cs typeface="Arial" panose="020B0604020202020204" pitchFamily="34" charset="0"/>
            </a:endParaRPr>
          </a:p>
          <a:p>
            <a:endParaRPr lang="en-IE" dirty="0"/>
          </a:p>
        </p:txBody>
      </p:sp>
      <p:sp>
        <p:nvSpPr>
          <p:cNvPr id="11" name="TextBox 10"/>
          <p:cNvSpPr txBox="1"/>
          <p:nvPr/>
        </p:nvSpPr>
        <p:spPr>
          <a:xfrm>
            <a:off x="394112" y="4401016"/>
            <a:ext cx="4249345" cy="2031325"/>
          </a:xfrm>
          <a:prstGeom prst="rect">
            <a:avLst/>
          </a:prstGeom>
          <a:noFill/>
        </p:spPr>
        <p:txBody>
          <a:bodyPr wrap="square" rtlCol="0">
            <a:spAutoFit/>
          </a:bodyPr>
          <a:lstStyle/>
          <a:p>
            <a:endParaRPr lang="en-GB" b="1" dirty="0">
              <a:hlinkClick r:id="rId8"/>
            </a:endParaRPr>
          </a:p>
          <a:p>
            <a:endParaRPr lang="en-GB" b="1" dirty="0"/>
          </a:p>
          <a:p>
            <a:endParaRPr lang="en-GB" b="1" dirty="0"/>
          </a:p>
          <a:p>
            <a:r>
              <a:rPr lang="lv-LV" b="1" dirty="0"/>
              <a:t>Mācību stūrīša jaunumi</a:t>
            </a:r>
            <a:endParaRPr lang="en-US" dirty="0"/>
          </a:p>
          <a:p>
            <a:r>
              <a:rPr lang="en-GB" b="1" dirty="0">
                <a:hlinkClick r:id="rId8"/>
              </a:rPr>
              <a:t>ec.europa.eu/newsroom/</a:t>
            </a:r>
            <a:r>
              <a:rPr lang="en-GB" b="1" dirty="0" err="1">
                <a:hlinkClick r:id="rId8"/>
              </a:rPr>
              <a:t>comm</a:t>
            </a:r>
            <a:r>
              <a:rPr lang="en-GB" b="1" dirty="0">
                <a:hlinkClick r:id="rId8"/>
              </a:rPr>
              <a:t>/user-subscriptions/1595/create</a:t>
            </a:r>
            <a:endParaRPr lang="en-GB" b="1" dirty="0"/>
          </a:p>
          <a:p>
            <a:endParaRPr lang="en-GB" b="1" dirty="0"/>
          </a:p>
        </p:txBody>
      </p:sp>
      <p:pic>
        <p:nvPicPr>
          <p:cNvPr id="17" name="Picture 16"/>
          <p:cNvPicPr>
            <a:picLocks noChangeAspect="1"/>
          </p:cNvPicPr>
          <p:nvPr/>
        </p:nvPicPr>
        <p:blipFill>
          <a:blip r:embed="rId9"/>
          <a:stretch>
            <a:fillRect/>
          </a:stretch>
        </p:blipFill>
        <p:spPr>
          <a:xfrm flipH="1">
            <a:off x="538063" y="1692334"/>
            <a:ext cx="1478515" cy="878069"/>
          </a:xfrm>
          <a:prstGeom prst="rect">
            <a:avLst/>
          </a:prstGeom>
          <a:ln>
            <a:solidFill>
              <a:schemeClr val="tx1"/>
            </a:solidFill>
          </a:ln>
        </p:spPr>
      </p:pic>
      <p:sp>
        <p:nvSpPr>
          <p:cNvPr id="3" name="Rectangle 2"/>
          <p:cNvSpPr/>
          <p:nvPr/>
        </p:nvSpPr>
        <p:spPr>
          <a:xfrm>
            <a:off x="431303" y="2768071"/>
            <a:ext cx="3702801" cy="646331"/>
          </a:xfrm>
          <a:prstGeom prst="rect">
            <a:avLst/>
          </a:prstGeom>
        </p:spPr>
        <p:txBody>
          <a:bodyPr wrap="square">
            <a:spAutoFit/>
          </a:bodyPr>
          <a:lstStyle/>
          <a:p>
            <a:r>
              <a:rPr lang="lv-LV" b="1" dirty="0"/>
              <a:t>Mācību stūrītis</a:t>
            </a:r>
            <a:endParaRPr lang="en-US" dirty="0"/>
          </a:p>
          <a:p>
            <a:r>
              <a:rPr lang="en-GB" b="1" dirty="0">
                <a:hlinkClick r:id="rId10"/>
              </a:rPr>
              <a:t>europa.eu/learning-corner/</a:t>
            </a:r>
            <a:r>
              <a:rPr lang="en-GB" b="1" dirty="0" err="1">
                <a:hlinkClick r:id="rId10"/>
              </a:rPr>
              <a:t>home_lv</a:t>
            </a:r>
            <a:endParaRPr lang="en-GB" b="1" dirty="0"/>
          </a:p>
        </p:txBody>
      </p:sp>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38063" y="3727714"/>
            <a:ext cx="3635772" cy="1128332"/>
          </a:xfrm>
          <a:prstGeom prst="rect">
            <a:avLst/>
          </a:prstGeom>
          <a:ln>
            <a:solidFill>
              <a:schemeClr val="tx1"/>
            </a:solidFill>
          </a:ln>
        </p:spPr>
      </p:pic>
    </p:spTree>
    <p:extLst>
      <p:ext uri="{BB962C8B-B14F-4D97-AF65-F5344CB8AC3E}">
        <p14:creationId xmlns:p14="http://schemas.microsoft.com/office/powerpoint/2010/main" val="36444212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6" name="Larme 5">
            <a:extLst>
              <a:ext uri="{FF2B5EF4-FFF2-40B4-BE49-F238E27FC236}">
                <a16:creationId xmlns:a16="http://schemas.microsoft.com/office/drawing/2014/main" id="{2DC42145-ACE2-3647-AD6B-30BEBDB4C0C3}"/>
              </a:ext>
            </a:extLst>
          </p:cNvPr>
          <p:cNvSpPr/>
          <p:nvPr/>
        </p:nvSpPr>
        <p:spPr>
          <a:xfrm rot="5400000">
            <a:off x="151099" y="89960"/>
            <a:ext cx="579604" cy="583070"/>
          </a:xfrm>
          <a:prstGeom prst="teardrop">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6699"/>
              </a:solidFill>
            </a:endParaRPr>
          </a:p>
        </p:txBody>
      </p:sp>
      <p:sp>
        <p:nvSpPr>
          <p:cNvPr id="8" name="ZoneTexte 7">
            <a:extLst>
              <a:ext uri="{FF2B5EF4-FFF2-40B4-BE49-F238E27FC236}">
                <a16:creationId xmlns:a16="http://schemas.microsoft.com/office/drawing/2014/main" id="{126002B3-B936-C741-A10E-CC89ECC5D8D8}"/>
              </a:ext>
            </a:extLst>
          </p:cNvPr>
          <p:cNvSpPr txBox="1"/>
          <p:nvPr/>
        </p:nvSpPr>
        <p:spPr>
          <a:xfrm>
            <a:off x="756964" y="188074"/>
            <a:ext cx="5881015" cy="584775"/>
          </a:xfrm>
          <a:prstGeom prst="rect">
            <a:avLst/>
          </a:prstGeom>
          <a:noFill/>
        </p:spPr>
        <p:txBody>
          <a:bodyPr wrap="square" rtlCol="0">
            <a:spAutoFit/>
          </a:bodyPr>
          <a:lstStyle/>
          <a:p>
            <a:r>
              <a:rPr lang="fr-BE" sz="3200" b="1" dirty="0">
                <a:solidFill>
                  <a:srgbClr val="00B050"/>
                </a:solidFill>
              </a:rPr>
              <a:t>SAZIŅA</a:t>
            </a:r>
            <a:endParaRPr lang="en-GB" sz="2400" b="1" dirty="0">
              <a:solidFill>
                <a:srgbClr val="00B050"/>
              </a:solidFill>
            </a:endParaRPr>
          </a:p>
        </p:txBody>
      </p:sp>
      <p:sp>
        <p:nvSpPr>
          <p:cNvPr id="10" name="Rectangle 9">
            <a:extLst>
              <a:ext uri="{FF2B5EF4-FFF2-40B4-BE49-F238E27FC236}">
                <a16:creationId xmlns:a16="http://schemas.microsoft.com/office/drawing/2014/main" id="{F8E77FC2-87A8-7948-B793-4C3FFC76A593}"/>
              </a:ext>
            </a:extLst>
          </p:cNvPr>
          <p:cNvSpPr/>
          <p:nvPr/>
        </p:nvSpPr>
        <p:spPr>
          <a:xfrm rot="16200000">
            <a:off x="8588050" y="6313784"/>
            <a:ext cx="842211" cy="246221"/>
          </a:xfrm>
          <a:prstGeom prst="rect">
            <a:avLst/>
          </a:prstGeom>
          <a:solidFill>
            <a:schemeClr val="bg1"/>
          </a:solidFill>
          <a:ln>
            <a:solidFill>
              <a:schemeClr val="bg1"/>
            </a:solidFill>
          </a:ln>
        </p:spPr>
        <p:txBody>
          <a:bodyPr wrap="square">
            <a:spAutoFit/>
          </a:bodyPr>
          <a:lstStyle/>
          <a:p>
            <a:r>
              <a:rPr lang="fr-FR" sz="1000" b="1" dirty="0">
                <a:solidFill>
                  <a:srgbClr val="00B050"/>
                </a:solidFill>
                <a:latin typeface="Arial" charset="0"/>
                <a:ea typeface="Arial" charset="0"/>
                <a:cs typeface="Arial" charset="0"/>
              </a:rPr>
              <a:t>SAZIŅA</a:t>
            </a:r>
          </a:p>
        </p:txBody>
      </p:sp>
      <p:cxnSp>
        <p:nvCxnSpPr>
          <p:cNvPr id="15" name="Straight Connector 14"/>
          <p:cNvCxnSpPr/>
          <p:nvPr/>
        </p:nvCxnSpPr>
        <p:spPr>
          <a:xfrm>
            <a:off x="8880547" y="6012944"/>
            <a:ext cx="257216" cy="2295"/>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bwMode="auto">
          <a:xfrm>
            <a:off x="4427984" y="1172224"/>
            <a:ext cx="41955" cy="5242345"/>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3" name="TextBox 22"/>
          <p:cNvSpPr txBox="1"/>
          <p:nvPr/>
        </p:nvSpPr>
        <p:spPr>
          <a:xfrm>
            <a:off x="145760" y="4236112"/>
            <a:ext cx="3883019" cy="861774"/>
          </a:xfrm>
          <a:prstGeom prst="rect">
            <a:avLst/>
          </a:prstGeom>
          <a:noFill/>
        </p:spPr>
        <p:txBody>
          <a:bodyPr wrap="square" rtlCol="0">
            <a:spAutoFit/>
          </a:bodyPr>
          <a:lstStyle/>
          <a:p>
            <a:r>
              <a:rPr lang="lv-LV" dirty="0"/>
              <a:t>Bezmaksas tālr.</a:t>
            </a:r>
            <a:r>
              <a:rPr lang="en-US" b="0" dirty="0">
                <a:solidFill>
                  <a:schemeClr val="tx1"/>
                </a:solidFill>
                <a:cs typeface="Arial" panose="020B0604020202020204" pitchFamily="34" charset="0"/>
              </a:rPr>
              <a:t>: </a:t>
            </a:r>
            <a:r>
              <a:rPr lang="en-US" b="1" dirty="0">
                <a:solidFill>
                  <a:schemeClr val="tx1"/>
                </a:solidFill>
                <a:cs typeface="Arial" panose="020B0604020202020204" pitchFamily="34" charset="0"/>
              </a:rPr>
              <a:t>00 800 6 7 8 9 10 11</a:t>
            </a:r>
          </a:p>
          <a:p>
            <a:pPr>
              <a:buFont typeface="Arial"/>
              <a:buChar char="•"/>
            </a:pPr>
            <a:endParaRPr lang="en-US" sz="1600" b="1" dirty="0">
              <a:cs typeface="Arial" panose="020B0604020202020204" pitchFamily="34" charset="0"/>
            </a:endParaRPr>
          </a:p>
          <a:p>
            <a:endParaRPr lang="en-US" sz="1600" b="1" dirty="0">
              <a:solidFill>
                <a:schemeClr val="tx1"/>
              </a:solidFill>
              <a:cs typeface="Arial" panose="020B0604020202020204" pitchFamily="34" charset="0"/>
            </a:endParaRPr>
          </a:p>
        </p:txBody>
      </p:sp>
      <p:sp>
        <p:nvSpPr>
          <p:cNvPr id="3" name="TextBox 2"/>
          <p:cNvSpPr txBox="1"/>
          <p:nvPr/>
        </p:nvSpPr>
        <p:spPr>
          <a:xfrm>
            <a:off x="1161422" y="964578"/>
            <a:ext cx="2132178" cy="461665"/>
          </a:xfrm>
          <a:prstGeom prst="rect">
            <a:avLst/>
          </a:prstGeom>
          <a:noFill/>
        </p:spPr>
        <p:txBody>
          <a:bodyPr wrap="square" rtlCol="0">
            <a:spAutoFit/>
          </a:bodyPr>
          <a:lstStyle/>
          <a:p>
            <a:pPr algn="ctr"/>
            <a:r>
              <a:rPr lang="en-GB" sz="2400" dirty="0" err="1"/>
              <a:t>Personīgi</a:t>
            </a:r>
            <a:r>
              <a:rPr lang="en-GB" sz="2400" dirty="0"/>
              <a:t>:</a:t>
            </a:r>
            <a:endParaRPr lang="en-GB" dirty="0"/>
          </a:p>
        </p:txBody>
      </p:sp>
      <p:sp>
        <p:nvSpPr>
          <p:cNvPr id="29" name="TextBox 28"/>
          <p:cNvSpPr txBox="1"/>
          <p:nvPr/>
        </p:nvSpPr>
        <p:spPr>
          <a:xfrm>
            <a:off x="4542327" y="967498"/>
            <a:ext cx="4507982" cy="461665"/>
          </a:xfrm>
          <a:prstGeom prst="rect">
            <a:avLst/>
          </a:prstGeom>
          <a:noFill/>
        </p:spPr>
        <p:txBody>
          <a:bodyPr wrap="square" rtlCol="0">
            <a:spAutoFit/>
          </a:bodyPr>
          <a:lstStyle/>
          <a:p>
            <a:pPr algn="ctr"/>
            <a:r>
              <a:rPr lang="fr-BE" sz="2400" dirty="0" err="1"/>
              <a:t>Sociālajos</a:t>
            </a:r>
            <a:r>
              <a:rPr lang="fr-BE" sz="2400" dirty="0"/>
              <a:t> </a:t>
            </a:r>
            <a:r>
              <a:rPr lang="fr-BE" sz="2400" dirty="0" err="1"/>
              <a:t>medijos</a:t>
            </a:r>
            <a:r>
              <a:rPr lang="fr-BE" sz="2400" dirty="0"/>
              <a:t>:</a:t>
            </a:r>
            <a:endParaRPr lang="fr-BE" b="1" dirty="0"/>
          </a:p>
        </p:txBody>
      </p:sp>
      <p:pic>
        <p:nvPicPr>
          <p:cNvPr id="30" name="Picture 2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723911" y="1580233"/>
            <a:ext cx="2764541" cy="2728525"/>
          </a:xfrm>
          <a:prstGeom prst="rect">
            <a:avLst/>
          </a:prstGeom>
          <a:solidFill>
            <a:schemeClr val="bg1"/>
          </a:solidFill>
          <a:ln>
            <a:solidFill>
              <a:schemeClr val="tx1"/>
            </a:solidFill>
          </a:ln>
          <a:effectLst/>
        </p:spPr>
      </p:pic>
      <p:sp>
        <p:nvSpPr>
          <p:cNvPr id="4" name="TextBox 3"/>
          <p:cNvSpPr txBox="1"/>
          <p:nvPr/>
        </p:nvSpPr>
        <p:spPr>
          <a:xfrm>
            <a:off x="169649" y="3473850"/>
            <a:ext cx="4483464" cy="646331"/>
          </a:xfrm>
          <a:prstGeom prst="rect">
            <a:avLst/>
          </a:prstGeom>
          <a:noFill/>
        </p:spPr>
        <p:txBody>
          <a:bodyPr wrap="square" rtlCol="0">
            <a:spAutoFit/>
          </a:bodyPr>
          <a:lstStyle/>
          <a:p>
            <a:endParaRPr lang="en-GB" dirty="0">
              <a:solidFill>
                <a:schemeClr val="bg1"/>
              </a:solidFill>
              <a:hlinkClick r:id="rId4"/>
            </a:endParaRPr>
          </a:p>
          <a:p>
            <a:r>
              <a:rPr lang="lv-LV" b="1" u="sng" dirty="0">
                <a:hlinkClick r:id="rId5"/>
              </a:rPr>
              <a:t>europa.eu/</a:t>
            </a:r>
            <a:r>
              <a:rPr lang="lv-LV" b="1" u="sng" dirty="0" err="1">
                <a:hlinkClick r:id="rId5"/>
              </a:rPr>
              <a:t>european-union</a:t>
            </a:r>
            <a:r>
              <a:rPr lang="lv-LV" b="1" u="sng" dirty="0">
                <a:hlinkClick r:id="rId5"/>
              </a:rPr>
              <a:t>/</a:t>
            </a:r>
            <a:r>
              <a:rPr lang="lv-LV" b="1" u="sng" dirty="0" err="1">
                <a:hlinkClick r:id="rId5"/>
              </a:rPr>
              <a:t>contact_lv</a:t>
            </a:r>
            <a:endParaRPr lang="en-US" dirty="0"/>
          </a:p>
        </p:txBody>
      </p:sp>
      <p:sp>
        <p:nvSpPr>
          <p:cNvPr id="16" name="TextBox 15"/>
          <p:cNvSpPr txBox="1"/>
          <p:nvPr/>
        </p:nvSpPr>
        <p:spPr>
          <a:xfrm>
            <a:off x="7676759" y="1590607"/>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
        <p:nvSpPr>
          <p:cNvPr id="2" name="Rectangle 1"/>
          <p:cNvSpPr/>
          <p:nvPr/>
        </p:nvSpPr>
        <p:spPr>
          <a:xfrm>
            <a:off x="223975" y="1428335"/>
            <a:ext cx="4007073" cy="646331"/>
          </a:xfrm>
          <a:prstGeom prst="rect">
            <a:avLst/>
          </a:prstGeom>
        </p:spPr>
        <p:txBody>
          <a:bodyPr wrap="square">
            <a:spAutoFit/>
          </a:bodyPr>
          <a:lstStyle/>
          <a:p>
            <a:r>
              <a:rPr lang="en-US" dirty="0">
                <a:cs typeface="Arial" panose="020B0604020202020204" pitchFamily="34" charset="0"/>
              </a:rPr>
              <a:t>&gt; </a:t>
            </a:r>
            <a:r>
              <a:rPr lang="lv-LV" dirty="0"/>
              <a:t>Jautājumi par Eiropas Savienību? Atbildēs “</a:t>
            </a:r>
            <a:r>
              <a:rPr lang="lv-LV" b="1" i="1" dirty="0" err="1"/>
              <a:t>Europe</a:t>
            </a:r>
            <a:r>
              <a:rPr lang="lv-LV" b="1" i="1" dirty="0"/>
              <a:t> </a:t>
            </a:r>
            <a:r>
              <a:rPr lang="lv-LV" b="1" i="1" dirty="0" err="1"/>
              <a:t>Direct</a:t>
            </a:r>
            <a:r>
              <a:rPr lang="lv-LV" dirty="0"/>
              <a:t>”.</a:t>
            </a:r>
            <a:endParaRPr lang="en-US" dirty="0"/>
          </a:p>
        </p:txBody>
      </p:sp>
      <p:sp>
        <p:nvSpPr>
          <p:cNvPr id="5" name="Rectangle 4"/>
          <p:cNvSpPr/>
          <p:nvPr/>
        </p:nvSpPr>
        <p:spPr>
          <a:xfrm>
            <a:off x="169649" y="4691020"/>
            <a:ext cx="4115727" cy="1200329"/>
          </a:xfrm>
          <a:prstGeom prst="rect">
            <a:avLst/>
          </a:prstGeom>
        </p:spPr>
        <p:txBody>
          <a:bodyPr wrap="square">
            <a:spAutoFit/>
          </a:bodyPr>
          <a:lstStyle/>
          <a:p>
            <a:r>
              <a:rPr lang="en-US" b="1" dirty="0"/>
              <a:t>&gt;</a:t>
            </a:r>
            <a:r>
              <a:rPr lang="en-US" dirty="0"/>
              <a:t> </a:t>
            </a:r>
            <a:r>
              <a:rPr lang="lv-LV" dirty="0"/>
              <a:t>Atrodi tuvāko ES centru, kur tikties, uzdot jautājumus un diskutēt par ES! </a:t>
            </a:r>
            <a:r>
              <a:rPr lang="lv-LV" b="1" u="sng" dirty="0">
                <a:hlinkClick r:id="rId6"/>
              </a:rPr>
              <a:t>europa.eu/</a:t>
            </a:r>
            <a:r>
              <a:rPr lang="lv-LV" b="1" u="sng" dirty="0" err="1">
                <a:hlinkClick r:id="rId6"/>
              </a:rPr>
              <a:t>european-union</a:t>
            </a:r>
            <a:r>
              <a:rPr lang="lv-LV" b="1" u="sng" dirty="0">
                <a:hlinkClick r:id="rId6"/>
              </a:rPr>
              <a:t>/</a:t>
            </a:r>
            <a:r>
              <a:rPr lang="lv-LV" b="1" u="sng" dirty="0" err="1">
                <a:hlinkClick r:id="rId6"/>
              </a:rPr>
              <a:t>contact</a:t>
            </a:r>
            <a:r>
              <a:rPr lang="lv-LV" b="1" u="sng" dirty="0">
                <a:hlinkClick r:id="rId6"/>
              </a:rPr>
              <a:t>/</a:t>
            </a:r>
            <a:r>
              <a:rPr lang="lv-LV" b="1" u="sng" dirty="0" err="1">
                <a:hlinkClick r:id="rId6"/>
              </a:rPr>
              <a:t>meet-us_lv</a:t>
            </a:r>
            <a:endParaRPr lang="en-US" dirty="0"/>
          </a:p>
        </p:txBody>
      </p:sp>
      <p:sp>
        <p:nvSpPr>
          <p:cNvPr id="19" name="Rectangle 18"/>
          <p:cNvSpPr/>
          <p:nvPr/>
        </p:nvSpPr>
        <p:spPr>
          <a:xfrm>
            <a:off x="4582994" y="4657590"/>
            <a:ext cx="4297553" cy="1477328"/>
          </a:xfrm>
          <a:prstGeom prst="rect">
            <a:avLst/>
          </a:prstGeom>
        </p:spPr>
        <p:txBody>
          <a:bodyPr wrap="square">
            <a:spAutoFit/>
          </a:bodyPr>
          <a:lstStyle/>
          <a:p>
            <a:r>
              <a:rPr lang="lv-LV" dirty="0"/>
              <a:t>Izmanto </a:t>
            </a:r>
            <a:r>
              <a:rPr lang="lv-LV" b="1" dirty="0"/>
              <a:t>meklētāju</a:t>
            </a:r>
            <a:r>
              <a:rPr lang="lv-LV" dirty="0"/>
              <a:t>, lai atrastu ES kontus sabiedriskajos medijos!</a:t>
            </a:r>
            <a:endParaRPr lang="en-US" dirty="0"/>
          </a:p>
          <a:p>
            <a:endParaRPr lang="en-US" dirty="0"/>
          </a:p>
          <a:p>
            <a:r>
              <a:rPr lang="lv-LV" b="1" u="sng" dirty="0">
                <a:hlinkClick r:id="rId7"/>
              </a:rPr>
              <a:t>europa.eu/</a:t>
            </a:r>
            <a:r>
              <a:rPr lang="lv-LV" b="1" u="sng" dirty="0" err="1">
                <a:hlinkClick r:id="rId7"/>
              </a:rPr>
              <a:t>european-union</a:t>
            </a:r>
            <a:r>
              <a:rPr lang="lv-LV" b="1" u="sng" dirty="0">
                <a:hlinkClick r:id="rId7"/>
              </a:rPr>
              <a:t>/</a:t>
            </a:r>
            <a:r>
              <a:rPr lang="lv-LV" b="1" u="sng" dirty="0" err="1">
                <a:hlinkClick r:id="rId7"/>
              </a:rPr>
              <a:t>contact</a:t>
            </a:r>
            <a:r>
              <a:rPr lang="lv-LV" b="1" u="sng" dirty="0">
                <a:hlinkClick r:id="rId7"/>
              </a:rPr>
              <a:t>/</a:t>
            </a:r>
            <a:r>
              <a:rPr lang="lv-LV" b="1" u="sng" dirty="0" err="1">
                <a:hlinkClick r:id="rId7"/>
              </a:rPr>
              <a:t>social-networks_lv</a:t>
            </a:r>
            <a:endParaRPr lang="en-US" dirty="0"/>
          </a:p>
        </p:txBody>
      </p:sp>
      <p:pic>
        <p:nvPicPr>
          <p:cNvPr id="17" name="Picture 3" descr="image00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0205" y="2312094"/>
            <a:ext cx="3838575"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85332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extLst>
              <a:ext uri="{BEBA8EAE-BF5A-486C-A8C5-ECC9F3942E4B}">
                <a14:imgProps xmlns:a14="http://schemas.microsoft.com/office/drawing/2010/main">
                  <a14:imgLayer r:embed="rId4">
                    <a14:imgEffect>
                      <a14:sharpenSoften amount="-3000"/>
                    </a14:imgEffect>
                    <a14:imgEffect>
                      <a14:brightnessContrast bright="-3000" contrast="-3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Larme 7">
            <a:extLst>
              <a:ext uri="{FF2B5EF4-FFF2-40B4-BE49-F238E27FC236}">
                <a16:creationId xmlns:a16="http://schemas.microsoft.com/office/drawing/2014/main" id="{81AED97D-DEA3-E84C-97E1-786826077602}"/>
              </a:ext>
            </a:extLst>
          </p:cNvPr>
          <p:cNvSpPr/>
          <p:nvPr/>
        </p:nvSpPr>
        <p:spPr>
          <a:xfrm rot="5400000">
            <a:off x="1820550" y="399218"/>
            <a:ext cx="5584852" cy="5618251"/>
          </a:xfrm>
          <a:prstGeom prst="teardrop">
            <a:avLst>
              <a:gd name="adj" fmla="val 99308"/>
            </a:avLst>
          </a:prstGeom>
          <a:solidFill>
            <a:srgbClr val="2A4591">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3"/>
          <p:cNvSpPr txBox="1"/>
          <p:nvPr/>
        </p:nvSpPr>
        <p:spPr>
          <a:xfrm>
            <a:off x="2328578" y="2397030"/>
            <a:ext cx="4568796" cy="1938992"/>
          </a:xfrm>
          <a:prstGeom prst="rect">
            <a:avLst/>
          </a:prstGeom>
          <a:noFill/>
        </p:spPr>
        <p:txBody>
          <a:bodyPr wrap="square" rtlCol="0">
            <a:spAutoFit/>
          </a:bodyPr>
          <a:lstStyle/>
          <a:p>
            <a:pPr algn="ctr"/>
            <a:r>
              <a:rPr lang="fr-FR" sz="6000" b="1" dirty="0">
                <a:solidFill>
                  <a:schemeClr val="bg1"/>
                </a:solidFill>
              </a:rPr>
              <a:t>VAI JŪTIES KĀ EIROPIETIS?</a:t>
            </a:r>
            <a:endParaRPr lang="fr-FR" sz="6000" dirty="0">
              <a:solidFill>
                <a:schemeClr val="bg1"/>
              </a:solidFill>
            </a:endParaRPr>
          </a:p>
        </p:txBody>
      </p:sp>
      <p:sp>
        <p:nvSpPr>
          <p:cNvPr id="4" name="TextBox 3"/>
          <p:cNvSpPr txBox="1"/>
          <p:nvPr/>
        </p:nvSpPr>
        <p:spPr>
          <a:xfrm>
            <a:off x="8331376" y="6699519"/>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
        <p:nvSpPr>
          <p:cNvPr id="2" name="TextBox 1"/>
          <p:cNvSpPr txBox="1"/>
          <p:nvPr/>
        </p:nvSpPr>
        <p:spPr>
          <a:xfrm>
            <a:off x="2693697" y="4336022"/>
            <a:ext cx="3838557" cy="369332"/>
          </a:xfrm>
          <a:prstGeom prst="rect">
            <a:avLst/>
          </a:prstGeom>
          <a:noFill/>
        </p:spPr>
        <p:txBody>
          <a:bodyPr wrap="square" rtlCol="0">
            <a:spAutoFit/>
          </a:bodyPr>
          <a:lstStyle/>
          <a:p>
            <a:r>
              <a:rPr lang="fr-BE" i="1" dirty="0">
                <a:solidFill>
                  <a:schemeClr val="bg1"/>
                </a:solidFill>
              </a:rPr>
              <a:t>KAS TEV ĻAUJ JUSTIES KĀ EIROPIETIM?</a:t>
            </a:r>
          </a:p>
        </p:txBody>
      </p:sp>
    </p:spTree>
    <p:extLst>
      <p:ext uri="{BB962C8B-B14F-4D97-AF65-F5344CB8AC3E}">
        <p14:creationId xmlns:p14="http://schemas.microsoft.com/office/powerpoint/2010/main" val="3914323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Left)">
                                      <p:cBhvr>
                                        <p:cTn id="7" dur="500"/>
                                        <p:tgtEl>
                                          <p:spTgt spid="5"/>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strips(downLeft)">
                                      <p:cBhvr>
                                        <p:cTn id="10" dur="500"/>
                                        <p:tgtEl>
                                          <p:spTgt spid="8"/>
                                        </p:tgtEl>
                                      </p:cBhvr>
                                    </p:animEffect>
                                  </p:childTnLst>
                                </p:cTn>
                              </p:par>
                              <p:par>
                                <p:cTn id="11" presetID="18" presetClass="entr" presetSubtype="12"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strips(downLeft)">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IE" b="1" dirty="0" err="1"/>
              <a:t>Paldies</a:t>
            </a:r>
            <a:r>
              <a:rPr lang="en-IE" b="1" dirty="0"/>
              <a:t>!</a:t>
            </a:r>
            <a:endParaRPr lang="en-GB" b="1"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95768" y="1518397"/>
            <a:ext cx="1291511" cy="1291511"/>
          </a:xfrm>
          <a:prstGeom prst="rect">
            <a:avLst/>
          </a:prstGeom>
        </p:spPr>
      </p:pic>
      <p:sp>
        <p:nvSpPr>
          <p:cNvPr id="7" name="Content Placeholder 2"/>
          <p:cNvSpPr txBox="1">
            <a:spLocks/>
          </p:cNvSpPr>
          <p:nvPr/>
        </p:nvSpPr>
        <p:spPr>
          <a:xfrm>
            <a:off x="1024891" y="3535400"/>
            <a:ext cx="6978621" cy="1549694"/>
          </a:xfrm>
          <a:prstGeom prst="rect">
            <a:avLst/>
          </a:prstGeom>
        </p:spPr>
        <p:txBody>
          <a:bodyPr vert="horz" lIns="68580" tIns="34290" rIns="68580" bIns="34290" rtlCol="0" anchor="t">
            <a:noAutofit/>
          </a:bodyPr>
          <a:lstStyle>
            <a:lvl1pPr marL="0" indent="0" algn="l" defTabSz="914400" rtl="0" eaLnBrk="1" latinLnBrk="0" hangingPunct="1">
              <a:lnSpc>
                <a:spcPct val="100000"/>
              </a:lnSpc>
              <a:spcBef>
                <a:spcPts val="0"/>
              </a:spcBef>
              <a:spcAft>
                <a:spcPts val="1800"/>
              </a:spcAft>
              <a:buClr>
                <a:schemeClr val="tx2"/>
              </a:buClr>
              <a:buFont typeface="Arial" panose="020B0604020202020204" pitchFamily="34" charset="0"/>
              <a:buNone/>
              <a:defRPr sz="1400" kern="1200">
                <a:solidFill>
                  <a:schemeClr val="bg1">
                    <a:lumMod val="50000"/>
                  </a:schemeClr>
                </a:solidFill>
                <a:latin typeface="+mn-lt"/>
                <a:ea typeface="+mn-ea"/>
                <a:cs typeface="+mn-cs"/>
              </a:defRPr>
            </a:lvl1pPr>
            <a:lvl2pPr marL="4572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defTabSz="685800">
              <a:spcAft>
                <a:spcPts val="1350"/>
              </a:spcAft>
              <a:buClr>
                <a:srgbClr val="034EA2"/>
              </a:buClr>
            </a:pPr>
            <a:endParaRPr lang="en-GB" sz="1350" b="1" dirty="0">
              <a:solidFill>
                <a:srgbClr val="4D4D4D"/>
              </a:solidFill>
              <a:latin typeface="Arial"/>
            </a:endParaRPr>
          </a:p>
          <a:p>
            <a:pPr defTabSz="685800">
              <a:spcAft>
                <a:spcPts val="1350"/>
              </a:spcAft>
              <a:buClr>
                <a:srgbClr val="034EA2"/>
              </a:buClr>
            </a:pPr>
            <a:endParaRPr lang="en-GB" sz="1500" b="1" dirty="0">
              <a:solidFill>
                <a:srgbClr val="035DC1"/>
              </a:solidFill>
              <a:latin typeface="Arial"/>
              <a:hlinkClick r:id="rId4" invalidUrl="http:///"/>
            </a:endParaRPr>
          </a:p>
          <a:p>
            <a:pPr defTabSz="685800">
              <a:spcAft>
                <a:spcPts val="1350"/>
              </a:spcAft>
              <a:buClr>
                <a:srgbClr val="034EA2"/>
              </a:buClr>
            </a:pPr>
            <a:r>
              <a:rPr lang="en-GB" sz="1500" b="1" dirty="0">
                <a:solidFill>
                  <a:srgbClr val="035DC1"/>
                </a:solidFill>
                <a:latin typeface="Arial"/>
                <a:hlinkClick r:id="rId5"/>
              </a:rPr>
              <a:t>europa.eu/learning-corner</a:t>
            </a:r>
            <a:endParaRPr lang="en-GB" sz="1500" b="1" dirty="0">
              <a:solidFill>
                <a:srgbClr val="035DC1"/>
              </a:solidFill>
              <a:latin typeface="Arial"/>
              <a:cs typeface="Arial"/>
            </a:endParaRPr>
          </a:p>
          <a:p>
            <a:pPr defTabSz="685800">
              <a:spcAft>
                <a:spcPts val="1350"/>
              </a:spcAft>
              <a:buClr>
                <a:srgbClr val="034EA2"/>
              </a:buClr>
            </a:pPr>
            <a:r>
              <a:rPr lang="en-GB" sz="1500" b="1" dirty="0">
                <a:solidFill>
                  <a:srgbClr val="4D4D4D"/>
                </a:solidFill>
              </a:rPr>
              <a:t>✉ </a:t>
            </a:r>
            <a:r>
              <a:rPr lang="en-GB" sz="1500" b="1" dirty="0">
                <a:solidFill>
                  <a:srgbClr val="035DC1"/>
                </a:solidFill>
                <a:latin typeface="Arial"/>
                <a:hlinkClick r:id="rId6"/>
              </a:rPr>
              <a:t>COMM-A2@ec.europa.eu</a:t>
            </a:r>
            <a:endParaRPr lang="en-GB" sz="1500" b="1" dirty="0">
              <a:solidFill>
                <a:srgbClr val="035DC1"/>
              </a:solidFill>
              <a:latin typeface="Arial"/>
            </a:endParaRPr>
          </a:p>
          <a:p>
            <a:pPr defTabSz="685800">
              <a:spcAft>
                <a:spcPts val="1350"/>
              </a:spcAft>
              <a:buClr>
                <a:srgbClr val="034EA2"/>
              </a:buClr>
            </a:pPr>
            <a:endParaRPr lang="en-GB" sz="1500" b="1" dirty="0">
              <a:solidFill>
                <a:srgbClr val="035DC1"/>
              </a:solidFill>
              <a:latin typeface="Arial"/>
            </a:endParaRPr>
          </a:p>
        </p:txBody>
      </p:sp>
      <p:pic>
        <p:nvPicPr>
          <p:cNvPr id="8" name="Picture 7"/>
          <p:cNvPicPr>
            <a:picLocks noChangeAspect="1"/>
          </p:cNvPicPr>
          <p:nvPr/>
        </p:nvPicPr>
        <p:blipFill>
          <a:blip r:embed="rId7"/>
          <a:stretch>
            <a:fillRect/>
          </a:stretch>
        </p:blipFill>
        <p:spPr>
          <a:xfrm>
            <a:off x="1024891" y="3830133"/>
            <a:ext cx="512108" cy="562405"/>
          </a:xfrm>
          <a:prstGeom prst="rect">
            <a:avLst/>
          </a:prstGeom>
        </p:spPr>
      </p:pic>
      <p:sp>
        <p:nvSpPr>
          <p:cNvPr id="9" name="Subtitle 2"/>
          <p:cNvSpPr txBox="1">
            <a:spLocks/>
          </p:cNvSpPr>
          <p:nvPr/>
        </p:nvSpPr>
        <p:spPr>
          <a:xfrm>
            <a:off x="665331" y="4627069"/>
            <a:ext cx="6524139" cy="1390139"/>
          </a:xfrm>
          <a:prstGeom prst="rect">
            <a:avLst/>
          </a:prstGeom>
        </p:spPr>
        <p:txBody>
          <a:bodyPr vert="horz" wrap="square" lIns="68580" tIns="34290" rIns="68580" bIns="34290" rtlCol="0" anchor="b" anchorCtr="0">
            <a:noAutofit/>
          </a:bodyPr>
          <a:lstStyle>
            <a:lvl1pPr marL="0" indent="0" algn="l" defTabSz="914400" rtl="0" eaLnBrk="1" latinLnBrk="0" hangingPunct="1">
              <a:lnSpc>
                <a:spcPct val="100000"/>
              </a:lnSpc>
              <a:spcBef>
                <a:spcPts val="0"/>
              </a:spcBef>
              <a:spcAft>
                <a:spcPts val="1800"/>
              </a:spcAft>
              <a:buClr>
                <a:schemeClr val="tx2"/>
              </a:buClr>
              <a:buFont typeface="Arial" panose="020B0604020202020204" pitchFamily="34" charset="0"/>
              <a:buNone/>
              <a:defRPr sz="1400" kern="1200">
                <a:solidFill>
                  <a:schemeClr val="bg1">
                    <a:lumMod val="50000"/>
                  </a:schemeClr>
                </a:solidFill>
                <a:latin typeface="+mn-lt"/>
                <a:ea typeface="+mn-ea"/>
                <a:cs typeface="+mn-cs"/>
              </a:defRPr>
            </a:lvl1pPr>
            <a:lvl2pPr marL="4572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defTabSz="685800">
              <a:spcAft>
                <a:spcPts val="1350"/>
              </a:spcAft>
              <a:buClr>
                <a:srgbClr val="034EA2"/>
              </a:buClr>
            </a:pPr>
            <a:r>
              <a:rPr lang="en-US" sz="788" b="1" dirty="0">
                <a:solidFill>
                  <a:srgbClr val="FFFFFF">
                    <a:lumMod val="50000"/>
                  </a:srgbClr>
                </a:solidFill>
                <a:latin typeface="Arial"/>
              </a:rPr>
              <a:t>	  © </a:t>
            </a:r>
            <a:r>
              <a:rPr lang="en-US" sz="788" b="1" dirty="0" err="1">
                <a:solidFill>
                  <a:srgbClr val="FFFFFF">
                    <a:lumMod val="50000"/>
                  </a:srgbClr>
                </a:solidFill>
              </a:rPr>
              <a:t>Eiropas</a:t>
            </a:r>
            <a:r>
              <a:rPr lang="en-US" sz="788" b="1" dirty="0">
                <a:solidFill>
                  <a:srgbClr val="FFFFFF">
                    <a:lumMod val="50000"/>
                  </a:srgbClr>
                </a:solidFill>
              </a:rPr>
              <a:t> </a:t>
            </a:r>
            <a:r>
              <a:rPr lang="en-US" sz="788" b="1" dirty="0" err="1">
                <a:solidFill>
                  <a:srgbClr val="FFFFFF">
                    <a:lumMod val="50000"/>
                  </a:srgbClr>
                </a:solidFill>
              </a:rPr>
              <a:t>Savienība</a:t>
            </a:r>
            <a:r>
              <a:rPr lang="en-US" sz="788" b="1" dirty="0">
                <a:solidFill>
                  <a:srgbClr val="FFFFFF">
                    <a:lumMod val="50000"/>
                  </a:srgbClr>
                </a:solidFill>
              </a:rPr>
              <a:t>, 2022</a:t>
            </a:r>
            <a:endParaRPr lang="en-US" sz="788" b="1" dirty="0">
              <a:solidFill>
                <a:srgbClr val="FFFFFF">
                  <a:lumMod val="50000"/>
                </a:srgbClr>
              </a:solidFill>
              <a:latin typeface="Arial"/>
            </a:endParaRPr>
          </a:p>
          <a:p>
            <a:pPr defTabSz="685800">
              <a:spcAft>
                <a:spcPts val="1350"/>
              </a:spcAft>
              <a:buClr>
                <a:srgbClr val="034EA2"/>
              </a:buClr>
            </a:pPr>
            <a:r>
              <a:rPr lang="lv-LV" sz="788" dirty="0">
                <a:solidFill>
                  <a:srgbClr val="FFFFFF">
                    <a:lumMod val="50000"/>
                  </a:srgbClr>
                </a:solidFill>
              </a:rPr>
              <a:t>Ja vien nav norādīts citādi, šo dokumentu </a:t>
            </a:r>
            <a:r>
              <a:rPr lang="lv-LV" sz="788" dirty="0" err="1">
                <a:solidFill>
                  <a:srgbClr val="FFFFFF">
                    <a:lumMod val="50000"/>
                  </a:srgbClr>
                </a:solidFill>
              </a:rPr>
              <a:t>atkalizmantot</a:t>
            </a:r>
            <a:r>
              <a:rPr lang="lv-LV" sz="788" dirty="0">
                <a:solidFill>
                  <a:srgbClr val="FFFFFF">
                    <a:lumMod val="50000"/>
                  </a:srgbClr>
                </a:solidFill>
              </a:rPr>
              <a:t> atļauts ar </a:t>
            </a:r>
            <a:r>
              <a:rPr lang="lv-LV" sz="788" dirty="0" err="1">
                <a:solidFill>
                  <a:srgbClr val="FFFFFF">
                    <a:lumMod val="50000"/>
                  </a:srgbClr>
                </a:solidFill>
              </a:rPr>
              <a:t>Creative</a:t>
            </a:r>
            <a:r>
              <a:rPr lang="lv-LV" sz="788" dirty="0">
                <a:solidFill>
                  <a:srgbClr val="FFFFFF">
                    <a:lumMod val="50000"/>
                  </a:srgbClr>
                </a:solidFill>
              </a:rPr>
              <a:t> </a:t>
            </a:r>
            <a:r>
              <a:rPr lang="lv-LV" sz="788" dirty="0" err="1">
                <a:solidFill>
                  <a:srgbClr val="FFFFFF">
                    <a:lumMod val="50000"/>
                  </a:srgbClr>
                </a:solidFill>
              </a:rPr>
              <a:t>Commons</a:t>
            </a:r>
            <a:r>
              <a:rPr lang="lv-LV" sz="788" dirty="0">
                <a:solidFill>
                  <a:srgbClr val="FFFFFF">
                    <a:lumMod val="50000"/>
                  </a:srgbClr>
                </a:solidFill>
              </a:rPr>
              <a:t> </a:t>
            </a:r>
            <a:r>
              <a:rPr lang="lv-LV" sz="788" dirty="0" err="1">
                <a:solidFill>
                  <a:srgbClr val="FFFFFF">
                    <a:lumMod val="50000"/>
                  </a:srgbClr>
                </a:solidFill>
              </a:rPr>
              <a:t>Attribution</a:t>
            </a:r>
            <a:r>
              <a:rPr lang="lv-LV" sz="788" dirty="0">
                <a:solidFill>
                  <a:srgbClr val="FFFFFF">
                    <a:lumMod val="50000"/>
                  </a:srgbClr>
                </a:solidFill>
              </a:rPr>
              <a:t> 4.0 </a:t>
            </a:r>
            <a:r>
              <a:rPr lang="lv-LV" sz="788" dirty="0" err="1">
                <a:solidFill>
                  <a:srgbClr val="FFFFFF">
                    <a:lumMod val="50000"/>
                  </a:srgbClr>
                </a:solidFill>
              </a:rPr>
              <a:t>International</a:t>
            </a:r>
            <a:r>
              <a:rPr lang="fr-BE" sz="788" dirty="0">
                <a:solidFill>
                  <a:srgbClr val="FFFFFF">
                    <a:lumMod val="50000"/>
                  </a:srgbClr>
                </a:solidFill>
              </a:rPr>
              <a:t> </a:t>
            </a:r>
            <a:r>
              <a:rPr lang="lv-LV" sz="788" dirty="0">
                <a:solidFill>
                  <a:srgbClr val="FFFFFF">
                    <a:lumMod val="50000"/>
                  </a:srgbClr>
                </a:solidFill>
              </a:rPr>
              <a:t>(CC BY 4.0) licenci (</a:t>
            </a:r>
            <a:r>
              <a:rPr lang="lv-LV" sz="788" dirty="0">
                <a:solidFill>
                  <a:srgbClr val="FFFFFF">
                    <a:lumMod val="50000"/>
                  </a:srgbClr>
                </a:solidFill>
                <a:hlinkClick r:id="rId8"/>
              </a:rPr>
              <a:t>https://creativecommons.org/licenses/by/4.0/</a:t>
            </a:r>
            <a:r>
              <a:rPr lang="lv-LV" sz="788" dirty="0">
                <a:solidFill>
                  <a:srgbClr val="FFFFFF">
                    <a:lumMod val="50000"/>
                  </a:srgbClr>
                </a:solidFill>
              </a:rPr>
              <a:t>).</a:t>
            </a:r>
            <a:r>
              <a:rPr lang="fr-BE" sz="788" dirty="0">
                <a:solidFill>
                  <a:srgbClr val="FFFFFF">
                    <a:lumMod val="50000"/>
                  </a:srgbClr>
                </a:solidFill>
              </a:rPr>
              <a:t> </a:t>
            </a:r>
            <a:r>
              <a:rPr lang="lv-LV" sz="788" dirty="0">
                <a:solidFill>
                  <a:srgbClr val="FFFFFF">
                    <a:lumMod val="50000"/>
                  </a:srgbClr>
                </a:solidFill>
              </a:rPr>
              <a:t>Tādu elementu izmantošanai vai reproducēšanai, kuri nepieder Eiropas Savienībai, var būt jāsaņem atļauja tieši no attiecīgajiem tiesību turētājiem.</a:t>
            </a:r>
            <a:endParaRPr lang="en-US" sz="788" dirty="0">
              <a:solidFill>
                <a:srgbClr val="FFFFFF">
                  <a:lumMod val="50000"/>
                </a:srgbClr>
              </a:solidFill>
              <a:latin typeface="Arial"/>
            </a:endParaRPr>
          </a:p>
        </p:txBody>
      </p:sp>
      <p:pic>
        <p:nvPicPr>
          <p:cNvPr id="10" name="Picture 9"/>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91003" y="5179519"/>
            <a:ext cx="767622" cy="268573"/>
          </a:xfrm>
          <a:prstGeom prst="rect">
            <a:avLst/>
          </a:prstGeom>
        </p:spPr>
      </p:pic>
    </p:spTree>
    <p:extLst>
      <p:ext uri="{BB962C8B-B14F-4D97-AF65-F5344CB8AC3E}">
        <p14:creationId xmlns:p14="http://schemas.microsoft.com/office/powerpoint/2010/main" val="2702158505"/>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ZoneTexte 1"/>
          <p:cNvSpPr txBox="1"/>
          <p:nvPr/>
        </p:nvSpPr>
        <p:spPr>
          <a:xfrm>
            <a:off x="511541" y="-1158107"/>
            <a:ext cx="6333565" cy="523220"/>
          </a:xfrm>
          <a:prstGeom prst="rect">
            <a:avLst/>
          </a:prstGeom>
          <a:noFill/>
        </p:spPr>
        <p:txBody>
          <a:bodyPr wrap="square" rtlCol="0">
            <a:spAutoFit/>
          </a:bodyPr>
          <a:lstStyle/>
          <a:p>
            <a:r>
              <a:rPr lang="fr-FR" sz="2800" b="1" dirty="0">
                <a:latin typeface="Calibri" charset="0"/>
                <a:ea typeface="Calibri" charset="0"/>
                <a:cs typeface="Calibri" charset="0"/>
              </a:rPr>
              <a:t>TABLE OF CONTENTS</a:t>
            </a:r>
          </a:p>
        </p:txBody>
      </p:sp>
      <p:sp>
        <p:nvSpPr>
          <p:cNvPr id="39" name="Rectangle 38">
            <a:extLst>
              <a:ext uri="{FF2B5EF4-FFF2-40B4-BE49-F238E27FC236}">
                <a16:creationId xmlns:a16="http://schemas.microsoft.com/office/drawing/2014/main" id="{DCAE386F-D338-8640-B9CD-E269E5221BDE}"/>
              </a:ext>
            </a:extLst>
          </p:cNvPr>
          <p:cNvSpPr/>
          <p:nvPr/>
        </p:nvSpPr>
        <p:spPr>
          <a:xfrm>
            <a:off x="6741829" y="2888603"/>
            <a:ext cx="4572000" cy="584775"/>
          </a:xfrm>
          <a:prstGeom prst="rect">
            <a:avLst/>
          </a:prstGeom>
        </p:spPr>
        <p:txBody>
          <a:bodyPr>
            <a:spAutoFit/>
          </a:bodyPr>
          <a:lstStyle/>
          <a:p>
            <a:endParaRPr lang="fr-BE" sz="1600" b="1" dirty="0"/>
          </a:p>
          <a:p>
            <a:endParaRPr lang="fr-FR" sz="1600" b="1" dirty="0">
              <a:latin typeface="Calibri" charset="0"/>
              <a:ea typeface="Calibri" charset="0"/>
              <a:cs typeface="Calibri" charset="0"/>
            </a:endParaRPr>
          </a:p>
        </p:txBody>
      </p:sp>
      <p:sp>
        <p:nvSpPr>
          <p:cNvPr id="40" name="TextBox 39"/>
          <p:cNvSpPr txBox="1"/>
          <p:nvPr/>
        </p:nvSpPr>
        <p:spPr>
          <a:xfrm>
            <a:off x="0" y="6646776"/>
            <a:ext cx="1625248" cy="215444"/>
          </a:xfrm>
          <a:prstGeom prst="rect">
            <a:avLst/>
          </a:prstGeom>
          <a:noFill/>
        </p:spPr>
        <p:txBody>
          <a:bodyPr wrap="square" rtlCol="0">
            <a:spAutoFit/>
          </a:bodyPr>
          <a:lstStyle/>
          <a:p>
            <a:r>
              <a:rPr lang="fr-BE" sz="800" i="1" dirty="0">
                <a:solidFill>
                  <a:schemeClr val="bg1"/>
                </a:solidFill>
              </a:rPr>
              <a:t>© </a:t>
            </a:r>
            <a:r>
              <a:rPr lang="fr-BE" sz="600" dirty="0">
                <a:solidFill>
                  <a:schemeClr val="bg1"/>
                </a:solidFill>
              </a:rPr>
              <a:t>PUBLIC DOMAIN</a:t>
            </a:r>
          </a:p>
        </p:txBody>
      </p:sp>
    </p:spTree>
    <p:extLst>
      <p:ext uri="{BB962C8B-B14F-4D97-AF65-F5344CB8AC3E}">
        <p14:creationId xmlns:p14="http://schemas.microsoft.com/office/powerpoint/2010/main" val="2209733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Larme 4"/>
          <p:cNvSpPr/>
          <p:nvPr/>
        </p:nvSpPr>
        <p:spPr>
          <a:xfrm rot="5400000">
            <a:off x="97165" y="63111"/>
            <a:ext cx="493004" cy="495952"/>
          </a:xfrm>
          <a:prstGeom prst="teardrop">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p:cNvSpPr txBox="1"/>
          <p:nvPr/>
        </p:nvSpPr>
        <p:spPr>
          <a:xfrm>
            <a:off x="616426" y="80254"/>
            <a:ext cx="3781997" cy="584775"/>
          </a:xfrm>
          <a:prstGeom prst="rect">
            <a:avLst/>
          </a:prstGeom>
          <a:noFill/>
        </p:spPr>
        <p:txBody>
          <a:bodyPr wrap="none" rtlCol="0">
            <a:spAutoFit/>
          </a:bodyPr>
          <a:lstStyle/>
          <a:p>
            <a:r>
              <a:rPr lang="fr-FR" sz="3200" b="1" dirty="0">
                <a:solidFill>
                  <a:srgbClr val="2A4591"/>
                </a:solidFill>
                <a:latin typeface="Calibri" charset="0"/>
                <a:ea typeface="Calibri" charset="0"/>
                <a:cs typeface="Calibri" charset="0"/>
              </a:rPr>
              <a:t>PAMATINFORMĀCIJA</a:t>
            </a:r>
          </a:p>
        </p:txBody>
      </p:sp>
      <p:sp>
        <p:nvSpPr>
          <p:cNvPr id="12" name="Rectangle 11"/>
          <p:cNvSpPr/>
          <p:nvPr/>
        </p:nvSpPr>
        <p:spPr>
          <a:xfrm rot="16200000">
            <a:off x="8330639" y="6044634"/>
            <a:ext cx="1380506" cy="246223"/>
          </a:xfrm>
          <a:prstGeom prst="rect">
            <a:avLst/>
          </a:prstGeom>
        </p:spPr>
        <p:txBody>
          <a:bodyPr wrap="square">
            <a:spAutoFit/>
          </a:bodyPr>
          <a:lstStyle/>
          <a:p>
            <a:r>
              <a:rPr lang="fr-FR" sz="1000" b="1" dirty="0">
                <a:solidFill>
                  <a:srgbClr val="2A4591"/>
                </a:solidFill>
                <a:latin typeface="Arial" charset="0"/>
                <a:ea typeface="Arial" charset="0"/>
                <a:cs typeface="Arial" charset="0"/>
              </a:rPr>
              <a:t>KAS IR EIROPA?</a:t>
            </a:r>
          </a:p>
        </p:txBody>
      </p:sp>
      <p:cxnSp>
        <p:nvCxnSpPr>
          <p:cNvPr id="13" name="Connecteur droit 12"/>
          <p:cNvCxnSpPr/>
          <p:nvPr/>
        </p:nvCxnSpPr>
        <p:spPr>
          <a:xfrm>
            <a:off x="8897779" y="5477493"/>
            <a:ext cx="246222" cy="0"/>
          </a:xfrm>
          <a:prstGeom prst="line">
            <a:avLst/>
          </a:prstGeom>
          <a:ln w="12700">
            <a:solidFill>
              <a:srgbClr val="2A4591"/>
            </a:solidFill>
          </a:ln>
        </p:spPr>
        <p:style>
          <a:lnRef idx="1">
            <a:schemeClr val="accent1"/>
          </a:lnRef>
          <a:fillRef idx="0">
            <a:schemeClr val="accent1"/>
          </a:fillRef>
          <a:effectRef idx="0">
            <a:schemeClr val="accent1"/>
          </a:effectRef>
          <a:fontRef idx="minor">
            <a:schemeClr val="tx1"/>
          </a:fontRef>
        </p:style>
      </p:cxnSp>
      <p:sp>
        <p:nvSpPr>
          <p:cNvPr id="3" name="5-Point Star 2"/>
          <p:cNvSpPr/>
          <p:nvPr/>
        </p:nvSpPr>
        <p:spPr>
          <a:xfrm>
            <a:off x="6600483" y="627390"/>
            <a:ext cx="2414213" cy="2212447"/>
          </a:xfrm>
          <a:prstGeom prst="star5">
            <a:avLst>
              <a:gd name="adj" fmla="val 18746"/>
              <a:gd name="hf" fmla="val 105146"/>
              <a:gd name="vf" fmla="val 110557"/>
            </a:avLst>
          </a:prstGeom>
          <a:solidFill>
            <a:schemeClr val="accent1">
              <a:lumMod val="60000"/>
              <a:lumOff val="40000"/>
              <a:alpha val="88000"/>
            </a:schemeClr>
          </a:solidFill>
          <a:ln>
            <a:solidFill>
              <a:schemeClr val="accent5">
                <a:lumMod val="75000"/>
              </a:schemeClr>
            </a:solid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23" name="TextBox 22"/>
          <p:cNvSpPr txBox="1"/>
          <p:nvPr/>
        </p:nvSpPr>
        <p:spPr>
          <a:xfrm>
            <a:off x="7055238" y="1584901"/>
            <a:ext cx="1555928" cy="646331"/>
          </a:xfrm>
          <a:prstGeom prst="rect">
            <a:avLst/>
          </a:prstGeom>
          <a:noFill/>
        </p:spPr>
        <p:txBody>
          <a:bodyPr wrap="square" rtlCol="0">
            <a:spAutoFit/>
          </a:bodyPr>
          <a:lstStyle/>
          <a:p>
            <a:pPr algn="ctr"/>
            <a:r>
              <a:rPr lang="fr-FR" b="1" dirty="0">
                <a:solidFill>
                  <a:srgbClr val="002060"/>
                </a:solidFill>
                <a:latin typeface="Calibri" charset="0"/>
                <a:ea typeface="Calibri" charset="0"/>
                <a:cs typeface="Calibri" charset="0"/>
              </a:rPr>
              <a:t>447 </a:t>
            </a:r>
            <a:r>
              <a:rPr lang="fr-FR" b="1" dirty="0" err="1">
                <a:solidFill>
                  <a:srgbClr val="002060"/>
                </a:solidFill>
                <a:latin typeface="Calibri" charset="0"/>
                <a:ea typeface="Calibri" charset="0"/>
                <a:cs typeface="Calibri" charset="0"/>
              </a:rPr>
              <a:t>miljoni</a:t>
            </a:r>
            <a:r>
              <a:rPr lang="fr-FR" b="1" dirty="0">
                <a:solidFill>
                  <a:srgbClr val="002060"/>
                </a:solidFill>
                <a:latin typeface="Calibri" charset="0"/>
                <a:ea typeface="Calibri" charset="0"/>
                <a:cs typeface="Calibri" charset="0"/>
              </a:rPr>
              <a:t> </a:t>
            </a:r>
            <a:r>
              <a:rPr lang="fr-FR" b="1" dirty="0" err="1">
                <a:solidFill>
                  <a:srgbClr val="002060"/>
                </a:solidFill>
                <a:latin typeface="Calibri" charset="0"/>
                <a:ea typeface="Calibri" charset="0"/>
                <a:cs typeface="Calibri" charset="0"/>
              </a:rPr>
              <a:t>cilvēku</a:t>
            </a:r>
            <a:endParaRPr lang="fr-BE" b="1" dirty="0">
              <a:solidFill>
                <a:srgbClr val="002060"/>
              </a:solidFill>
            </a:endParaRPr>
          </a:p>
        </p:txBody>
      </p:sp>
      <p:sp>
        <p:nvSpPr>
          <p:cNvPr id="10" name="TextBox 9"/>
          <p:cNvSpPr txBox="1"/>
          <p:nvPr/>
        </p:nvSpPr>
        <p:spPr>
          <a:xfrm>
            <a:off x="7549830" y="1308065"/>
            <a:ext cx="1275907" cy="369332"/>
          </a:xfrm>
          <a:prstGeom prst="rect">
            <a:avLst/>
          </a:prstGeom>
          <a:noFill/>
        </p:spPr>
        <p:txBody>
          <a:bodyPr wrap="square" rtlCol="0">
            <a:spAutoFit/>
          </a:bodyPr>
          <a:lstStyle/>
          <a:p>
            <a:r>
              <a:rPr lang="fr-BE" b="1" dirty="0">
                <a:solidFill>
                  <a:srgbClr val="002060"/>
                </a:solidFill>
              </a:rPr>
              <a:t>ES:</a:t>
            </a:r>
          </a:p>
        </p:txBody>
      </p:sp>
      <p:sp>
        <p:nvSpPr>
          <p:cNvPr id="6" name="Flowchart: Connector 5"/>
          <p:cNvSpPr/>
          <p:nvPr/>
        </p:nvSpPr>
        <p:spPr>
          <a:xfrm>
            <a:off x="784978" y="1054104"/>
            <a:ext cx="1920240" cy="1833330"/>
          </a:xfrm>
          <a:prstGeom prst="flowChartConnector">
            <a:avLst/>
          </a:prstGeom>
          <a:solidFill>
            <a:schemeClr val="accent1">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b="1" dirty="0">
                <a:solidFill>
                  <a:srgbClr val="002060"/>
                </a:solidFill>
              </a:rPr>
              <a:t>EIROPA:</a:t>
            </a:r>
          </a:p>
          <a:p>
            <a:pPr algn="ctr"/>
            <a:r>
              <a:rPr lang="lv-LV" b="1" dirty="0">
                <a:solidFill>
                  <a:srgbClr val="002060"/>
                </a:solidFill>
              </a:rPr>
              <a:t>1 no </a:t>
            </a:r>
            <a:r>
              <a:rPr lang="fr-BE" b="1" dirty="0">
                <a:solidFill>
                  <a:srgbClr val="002060"/>
                </a:solidFill>
              </a:rPr>
              <a:t>6</a:t>
            </a:r>
            <a:r>
              <a:rPr lang="lv-LV" b="1" dirty="0">
                <a:solidFill>
                  <a:srgbClr val="002060"/>
                </a:solidFill>
              </a:rPr>
              <a:t> pasaules daļām</a:t>
            </a:r>
            <a:endParaRPr lang="fr-BE" dirty="0"/>
          </a:p>
        </p:txBody>
      </p:sp>
      <p:sp>
        <p:nvSpPr>
          <p:cNvPr id="24" name="Flowchart: Connector 23"/>
          <p:cNvSpPr/>
          <p:nvPr/>
        </p:nvSpPr>
        <p:spPr>
          <a:xfrm>
            <a:off x="784978" y="4334325"/>
            <a:ext cx="1920240" cy="1833330"/>
          </a:xfrm>
          <a:prstGeom prst="flowChartConnector">
            <a:avLst/>
          </a:prstGeom>
          <a:solidFill>
            <a:schemeClr val="accent1">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b="1" dirty="0">
                <a:solidFill>
                  <a:srgbClr val="002060"/>
                </a:solidFill>
              </a:rPr>
              <a:t>EIROPA:</a:t>
            </a:r>
          </a:p>
          <a:p>
            <a:pPr algn="ctr"/>
            <a:r>
              <a:rPr lang="fr-FR" b="1" dirty="0" err="1">
                <a:solidFill>
                  <a:srgbClr val="002060"/>
                </a:solidFill>
                <a:latin typeface="Calibri" charset="0"/>
                <a:ea typeface="Calibri" charset="0"/>
                <a:cs typeface="Calibri" charset="0"/>
              </a:rPr>
              <a:t>vairāk</a:t>
            </a:r>
            <a:r>
              <a:rPr lang="fr-FR" b="1" dirty="0">
                <a:solidFill>
                  <a:srgbClr val="002060"/>
                </a:solidFill>
                <a:latin typeface="Calibri" charset="0"/>
                <a:ea typeface="Calibri" charset="0"/>
                <a:cs typeface="Calibri" charset="0"/>
              </a:rPr>
              <a:t> </a:t>
            </a:r>
            <a:r>
              <a:rPr lang="fr-FR" b="1" dirty="0" err="1">
                <a:solidFill>
                  <a:srgbClr val="002060"/>
                </a:solidFill>
                <a:latin typeface="Calibri" charset="0"/>
                <a:ea typeface="Calibri" charset="0"/>
                <a:cs typeface="Calibri" charset="0"/>
              </a:rPr>
              <a:t>nekā</a:t>
            </a:r>
            <a:r>
              <a:rPr lang="fr-FR" b="1" dirty="0">
                <a:solidFill>
                  <a:srgbClr val="002060"/>
                </a:solidFill>
                <a:latin typeface="Calibri" charset="0"/>
                <a:ea typeface="Calibri" charset="0"/>
                <a:cs typeface="Calibri" charset="0"/>
              </a:rPr>
              <a:t> 700 </a:t>
            </a:r>
            <a:r>
              <a:rPr lang="fr-FR" b="1" dirty="0" err="1">
                <a:solidFill>
                  <a:srgbClr val="002060"/>
                </a:solidFill>
                <a:latin typeface="Calibri" charset="0"/>
                <a:ea typeface="Calibri" charset="0"/>
                <a:cs typeface="Calibri" charset="0"/>
              </a:rPr>
              <a:t>miljoni</a:t>
            </a:r>
            <a:r>
              <a:rPr lang="fr-FR" b="1" dirty="0">
                <a:solidFill>
                  <a:srgbClr val="002060"/>
                </a:solidFill>
                <a:latin typeface="Calibri" charset="0"/>
                <a:ea typeface="Calibri" charset="0"/>
                <a:cs typeface="Calibri" charset="0"/>
              </a:rPr>
              <a:t> </a:t>
            </a:r>
            <a:r>
              <a:rPr lang="fr-FR" b="1" dirty="0" err="1">
                <a:solidFill>
                  <a:srgbClr val="002060"/>
                </a:solidFill>
                <a:latin typeface="Calibri" charset="0"/>
                <a:ea typeface="Calibri" charset="0"/>
                <a:cs typeface="Calibri" charset="0"/>
              </a:rPr>
              <a:t>cilvēku</a:t>
            </a:r>
            <a:endParaRPr lang="fr-BE" dirty="0">
              <a:solidFill>
                <a:srgbClr val="002060"/>
              </a:solidFill>
            </a:endParaRPr>
          </a:p>
        </p:txBody>
      </p:sp>
      <p:sp>
        <p:nvSpPr>
          <p:cNvPr id="25" name="Flowchart: Connector 24"/>
          <p:cNvSpPr/>
          <p:nvPr/>
        </p:nvSpPr>
        <p:spPr>
          <a:xfrm>
            <a:off x="3974991" y="3417660"/>
            <a:ext cx="1920240" cy="1833330"/>
          </a:xfrm>
          <a:prstGeom prst="flowChartConnector">
            <a:avLst/>
          </a:prstGeom>
          <a:solidFill>
            <a:schemeClr val="accent1">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b="1" dirty="0">
                <a:solidFill>
                  <a:srgbClr val="002060"/>
                </a:solidFill>
              </a:rPr>
              <a:t>EIROPA:</a:t>
            </a:r>
          </a:p>
          <a:p>
            <a:pPr algn="ctr"/>
            <a:r>
              <a:rPr lang="fr-FR" b="1" dirty="0">
                <a:solidFill>
                  <a:srgbClr val="002060"/>
                </a:solidFill>
                <a:latin typeface="Calibri" charset="0"/>
                <a:ea typeface="Calibri" charset="0"/>
                <a:cs typeface="Calibri" charset="0"/>
              </a:rPr>
              <a:t>44 </a:t>
            </a:r>
            <a:r>
              <a:rPr lang="fr-FR" b="1" dirty="0" err="1">
                <a:solidFill>
                  <a:srgbClr val="002060"/>
                </a:solidFill>
                <a:latin typeface="Calibri" charset="0"/>
                <a:ea typeface="Calibri" charset="0"/>
                <a:cs typeface="Calibri" charset="0"/>
              </a:rPr>
              <a:t>valstis</a:t>
            </a:r>
            <a:endParaRPr lang="fr-BE" dirty="0">
              <a:solidFill>
                <a:srgbClr val="002060"/>
              </a:solidFill>
            </a:endParaRPr>
          </a:p>
        </p:txBody>
      </p:sp>
      <p:sp>
        <p:nvSpPr>
          <p:cNvPr id="30" name="5-Point Star 29"/>
          <p:cNvSpPr/>
          <p:nvPr/>
        </p:nvSpPr>
        <p:spPr>
          <a:xfrm>
            <a:off x="6483566" y="3797348"/>
            <a:ext cx="2414213" cy="2212447"/>
          </a:xfrm>
          <a:prstGeom prst="star5">
            <a:avLst>
              <a:gd name="adj" fmla="val 18746"/>
              <a:gd name="hf" fmla="val 105146"/>
              <a:gd name="vf" fmla="val 110557"/>
            </a:avLst>
          </a:prstGeom>
          <a:solidFill>
            <a:schemeClr val="accent1">
              <a:lumMod val="60000"/>
              <a:lumOff val="40000"/>
              <a:alpha val="88000"/>
            </a:schemeClr>
          </a:solidFill>
          <a:ln>
            <a:solidFill>
              <a:srgbClr val="002060"/>
            </a:solid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8" name="TextBox 7"/>
          <p:cNvSpPr txBox="1"/>
          <p:nvPr/>
        </p:nvSpPr>
        <p:spPr>
          <a:xfrm>
            <a:off x="7103932" y="4554163"/>
            <a:ext cx="1205512" cy="646331"/>
          </a:xfrm>
          <a:prstGeom prst="rect">
            <a:avLst/>
          </a:prstGeom>
          <a:noFill/>
        </p:spPr>
        <p:txBody>
          <a:bodyPr wrap="square" rtlCol="0">
            <a:spAutoFit/>
          </a:bodyPr>
          <a:lstStyle/>
          <a:p>
            <a:pPr algn="ctr"/>
            <a:r>
              <a:rPr lang="en-IE" b="1" dirty="0">
                <a:solidFill>
                  <a:srgbClr val="002060"/>
                </a:solidFill>
              </a:rPr>
              <a:t>ES:</a:t>
            </a:r>
          </a:p>
          <a:p>
            <a:pPr algn="ctr"/>
            <a:r>
              <a:rPr lang="en-IE" b="1" dirty="0">
                <a:solidFill>
                  <a:srgbClr val="002060"/>
                </a:solidFill>
              </a:rPr>
              <a:t>27 </a:t>
            </a:r>
            <a:r>
              <a:rPr lang="en-IE" b="1" dirty="0" err="1">
                <a:solidFill>
                  <a:srgbClr val="002060"/>
                </a:solidFill>
              </a:rPr>
              <a:t>valstis</a:t>
            </a:r>
            <a:endParaRPr lang="en-IE" b="1" dirty="0">
              <a:solidFill>
                <a:srgbClr val="002060"/>
              </a:solidFill>
            </a:endParaRPr>
          </a:p>
        </p:txBody>
      </p:sp>
    </p:spTree>
    <p:extLst>
      <p:ext uri="{BB962C8B-B14F-4D97-AF65-F5344CB8AC3E}">
        <p14:creationId xmlns:p14="http://schemas.microsoft.com/office/powerpoint/2010/main" val="14205804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anim calcmode="lin" valueType="num">
                                      <p:cBhvr additive="base">
                                        <p:cTn id="2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6">
                                            <p:txEl>
                                              <p:pRg st="0" end="0"/>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4">
                                            <p:txEl>
                                              <p:pRg st="0" end="0"/>
                                            </p:txEl>
                                          </p:spTgt>
                                        </p:tgtEl>
                                        <p:attrNameLst>
                                          <p:attrName>style.visibility</p:attrName>
                                        </p:attrNameLst>
                                      </p:cBhvr>
                                      <p:to>
                                        <p:strVal val="visible"/>
                                      </p:to>
                                    </p:set>
                                    <p:anim calcmode="lin" valueType="num">
                                      <p:cBhvr additive="base">
                                        <p:cTn id="27" dur="500" fill="hold"/>
                                        <p:tgtEl>
                                          <p:spTgt spid="24">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4">
                                            <p:txEl>
                                              <p:pRg st="0" end="0"/>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4">
                                            <p:bg/>
                                          </p:spTgt>
                                        </p:tgtEl>
                                        <p:attrNameLst>
                                          <p:attrName>style.visibility</p:attrName>
                                        </p:attrNameLst>
                                      </p:cBhvr>
                                      <p:to>
                                        <p:strVal val="visible"/>
                                      </p:to>
                                    </p:set>
                                    <p:anim calcmode="lin" valueType="num">
                                      <p:cBhvr additive="base">
                                        <p:cTn id="31" dur="500" fill="hold"/>
                                        <p:tgtEl>
                                          <p:spTgt spid="24">
                                            <p:bg/>
                                          </p:spTgt>
                                        </p:tgtEl>
                                        <p:attrNameLst>
                                          <p:attrName>ppt_x</p:attrName>
                                        </p:attrNameLst>
                                      </p:cBhvr>
                                      <p:tavLst>
                                        <p:tav tm="0">
                                          <p:val>
                                            <p:strVal val="#ppt_x"/>
                                          </p:val>
                                        </p:tav>
                                        <p:tav tm="100000">
                                          <p:val>
                                            <p:strVal val="#ppt_x"/>
                                          </p:val>
                                        </p:tav>
                                      </p:tavLst>
                                    </p:anim>
                                    <p:anim calcmode="lin" valueType="num">
                                      <p:cBhvr additive="base">
                                        <p:cTn id="32" dur="500" fill="hold"/>
                                        <p:tgtEl>
                                          <p:spTgt spid="24">
                                            <p:bg/>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4">
                                            <p:txEl>
                                              <p:pRg st="0" end="0"/>
                                            </p:txEl>
                                          </p:spTgt>
                                        </p:tgtEl>
                                        <p:attrNameLst>
                                          <p:attrName>style.visibility</p:attrName>
                                        </p:attrNameLst>
                                      </p:cBhvr>
                                      <p:to>
                                        <p:strVal val="visible"/>
                                      </p:to>
                                    </p:set>
                                    <p:anim calcmode="lin" valueType="num">
                                      <p:cBhvr additive="base">
                                        <p:cTn id="35" dur="500" fill="hold"/>
                                        <p:tgtEl>
                                          <p:spTgt spid="24">
                                            <p:txEl>
                                              <p:pRg st="0" end="0"/>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24">
                                            <p:txEl>
                                              <p:pRg st="0" end="0"/>
                                            </p:txEl>
                                          </p:spTgt>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anim calcmode="lin" valueType="num">
                                      <p:cBhvr additive="base">
                                        <p:cTn id="39" dur="500" fill="hold"/>
                                        <p:tgtEl>
                                          <p:spTgt spid="25"/>
                                        </p:tgtEl>
                                        <p:attrNameLst>
                                          <p:attrName>ppt_x</p:attrName>
                                        </p:attrNameLst>
                                      </p:cBhvr>
                                      <p:tavLst>
                                        <p:tav tm="0">
                                          <p:val>
                                            <p:strVal val="#ppt_x"/>
                                          </p:val>
                                        </p:tav>
                                        <p:tav tm="100000">
                                          <p:val>
                                            <p:strVal val="#ppt_x"/>
                                          </p:val>
                                        </p:tav>
                                      </p:tavLst>
                                    </p:anim>
                                    <p:anim calcmode="lin" valueType="num">
                                      <p:cBhvr additive="base">
                                        <p:cTn id="40" dur="500" fill="hold"/>
                                        <p:tgtEl>
                                          <p:spTgt spid="25"/>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25">
                                            <p:txEl>
                                              <p:pRg st="0" end="0"/>
                                            </p:txEl>
                                          </p:spTgt>
                                        </p:tgtEl>
                                        <p:attrNameLst>
                                          <p:attrName>style.visibility</p:attrName>
                                        </p:attrNameLst>
                                      </p:cBhvr>
                                      <p:to>
                                        <p:strVal val="visible"/>
                                      </p:to>
                                    </p:set>
                                    <p:anim calcmode="lin" valueType="num">
                                      <p:cBhvr additive="base">
                                        <p:cTn id="43" dur="500" fill="hold"/>
                                        <p:tgtEl>
                                          <p:spTgt spid="25">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5">
                                            <p:txEl>
                                              <p:pRg st="0" end="0"/>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8">
                                            <p:txEl>
                                              <p:pRg st="0" end="0"/>
                                            </p:txEl>
                                          </p:spTgt>
                                        </p:tgtEl>
                                        <p:attrNameLst>
                                          <p:attrName>style.visibility</p:attrName>
                                        </p:attrNameLst>
                                      </p:cBhvr>
                                      <p:to>
                                        <p:strVal val="visible"/>
                                      </p:to>
                                    </p:set>
                                    <p:anim calcmode="lin" valueType="num">
                                      <p:cBhvr additive="base">
                                        <p:cTn id="4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8">
                                            <p:txEl>
                                              <p:pRg st="0" end="0"/>
                                            </p:txEl>
                                          </p:spTgt>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30"/>
                                        </p:tgtEl>
                                        <p:attrNameLst>
                                          <p:attrName>style.visibility</p:attrName>
                                        </p:attrNameLst>
                                      </p:cBhvr>
                                      <p:to>
                                        <p:strVal val="visible"/>
                                      </p:to>
                                    </p:set>
                                    <p:anim calcmode="lin" valueType="num">
                                      <p:cBhvr additive="base">
                                        <p:cTn id="51" dur="500" fill="hold"/>
                                        <p:tgtEl>
                                          <p:spTgt spid="30"/>
                                        </p:tgtEl>
                                        <p:attrNameLst>
                                          <p:attrName>ppt_x</p:attrName>
                                        </p:attrNameLst>
                                      </p:cBhvr>
                                      <p:tavLst>
                                        <p:tav tm="0">
                                          <p:val>
                                            <p:strVal val="#ppt_x"/>
                                          </p:val>
                                        </p:tav>
                                        <p:tav tm="100000">
                                          <p:val>
                                            <p:strVal val="#ppt_x"/>
                                          </p:val>
                                        </p:tav>
                                      </p:tavLst>
                                    </p:anim>
                                    <p:anim calcmode="lin" valueType="num">
                                      <p:cBhvr additive="base">
                                        <p:cTn id="52"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3" grpId="0"/>
      <p:bldP spid="10" grpId="0"/>
      <p:bldP spid="6" grpId="0" animBg="1"/>
      <p:bldP spid="24" grpId="0" uiExpand="1" build="allAtOnce" animBg="1"/>
      <p:bldP spid="25" grpId="0" animBg="1"/>
      <p:bldP spid="3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rot="16200000">
            <a:off x="8364929" y="6044635"/>
            <a:ext cx="1380507" cy="246221"/>
          </a:xfrm>
          <a:prstGeom prst="rect">
            <a:avLst/>
          </a:prstGeom>
          <a:solidFill>
            <a:schemeClr val="bg1"/>
          </a:solidFill>
        </p:spPr>
        <p:txBody>
          <a:bodyPr wrap="square">
            <a:spAutoFit/>
          </a:bodyPr>
          <a:lstStyle/>
          <a:p>
            <a:r>
              <a:rPr lang="fr-FR" sz="1000" b="1" dirty="0">
                <a:solidFill>
                  <a:srgbClr val="2A4591"/>
                </a:solidFill>
                <a:latin typeface="Arial" charset="0"/>
                <a:ea typeface="Arial" charset="0"/>
                <a:cs typeface="Arial" charset="0"/>
              </a:rPr>
              <a:t>KAS IR EIROPA?</a:t>
            </a:r>
          </a:p>
        </p:txBody>
      </p:sp>
      <p:sp>
        <p:nvSpPr>
          <p:cNvPr id="9" name="Larme 8"/>
          <p:cNvSpPr/>
          <p:nvPr/>
        </p:nvSpPr>
        <p:spPr>
          <a:xfrm rot="5400000">
            <a:off x="230191" y="377348"/>
            <a:ext cx="602605" cy="570888"/>
          </a:xfrm>
          <a:prstGeom prst="teardrop">
            <a:avLst>
              <a:gd name="adj" fmla="val 93334"/>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p:cNvSpPr txBox="1"/>
          <p:nvPr/>
        </p:nvSpPr>
        <p:spPr>
          <a:xfrm>
            <a:off x="901999" y="361489"/>
            <a:ext cx="3426162" cy="584775"/>
          </a:xfrm>
          <a:prstGeom prst="rect">
            <a:avLst/>
          </a:prstGeom>
          <a:solidFill>
            <a:srgbClr val="F0F4FA"/>
          </a:solidFill>
        </p:spPr>
        <p:txBody>
          <a:bodyPr wrap="square" rtlCol="0">
            <a:spAutoFit/>
          </a:bodyPr>
          <a:lstStyle/>
          <a:p>
            <a:r>
              <a:rPr lang="fr-FR" sz="3200" b="1" dirty="0">
                <a:solidFill>
                  <a:srgbClr val="2A4591"/>
                </a:solidFill>
                <a:latin typeface="Calibri" charset="0"/>
                <a:ea typeface="Calibri" charset="0"/>
                <a:cs typeface="Calibri" charset="0"/>
              </a:rPr>
              <a:t>EIROPAS KULTŪRA</a:t>
            </a:r>
          </a:p>
        </p:txBody>
      </p:sp>
      <p:cxnSp>
        <p:nvCxnSpPr>
          <p:cNvPr id="12" name="Connecteur droit 11"/>
          <p:cNvCxnSpPr/>
          <p:nvPr/>
        </p:nvCxnSpPr>
        <p:spPr>
          <a:xfrm>
            <a:off x="8897779" y="5477493"/>
            <a:ext cx="246222" cy="0"/>
          </a:xfrm>
          <a:prstGeom prst="line">
            <a:avLst/>
          </a:prstGeom>
          <a:ln w="12700">
            <a:solidFill>
              <a:srgbClr val="2A4591"/>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8085155" y="6673335"/>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
        <p:nvSpPr>
          <p:cNvPr id="4" name="Rectangle 3"/>
          <p:cNvSpPr/>
          <p:nvPr/>
        </p:nvSpPr>
        <p:spPr>
          <a:xfrm>
            <a:off x="4025743" y="4502133"/>
            <a:ext cx="4826316" cy="1950720"/>
          </a:xfrm>
          <a:prstGeom prst="rect">
            <a:avLst/>
          </a:prstGeom>
          <a:solidFill>
            <a:srgbClr val="F0F4FA">
              <a:alpha val="90000"/>
            </a:srgb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0000">
              <a:lnSpc>
                <a:spcPct val="150000"/>
              </a:lnSpc>
            </a:pPr>
            <a:r>
              <a:rPr lang="lv-LV" sz="2000" b="1" dirty="0">
                <a:solidFill>
                  <a:schemeClr val="accent5">
                    <a:lumMod val="50000"/>
                  </a:schemeClr>
                </a:solidFill>
              </a:rPr>
              <a:t>Eiropas kultūra un daudzveidība sakņojas</a:t>
            </a:r>
            <a:endParaRPr lang="fr-BE" sz="2000" b="1" dirty="0">
              <a:solidFill>
                <a:schemeClr val="accent5">
                  <a:lumMod val="50000"/>
                </a:schemeClr>
              </a:solidFill>
            </a:endParaRPr>
          </a:p>
          <a:p>
            <a:pPr marL="522900" indent="-342900">
              <a:lnSpc>
                <a:spcPct val="150000"/>
              </a:lnSpc>
              <a:buFont typeface="Arial" panose="020B0604020202020204" pitchFamily="34" charset="0"/>
              <a:buChar char="•"/>
            </a:pPr>
            <a:r>
              <a:rPr lang="lv-LV" sz="2000" b="1" dirty="0">
                <a:solidFill>
                  <a:schemeClr val="accent5">
                    <a:lumMod val="50000"/>
                  </a:schemeClr>
                </a:solidFill>
              </a:rPr>
              <a:t>Senajā Grieķijā un Senajā Romā,</a:t>
            </a:r>
            <a:endParaRPr lang="fr-BE" sz="2000" b="1" dirty="0">
              <a:solidFill>
                <a:schemeClr val="accent5">
                  <a:lumMod val="50000"/>
                </a:schemeClr>
              </a:solidFill>
            </a:endParaRPr>
          </a:p>
          <a:p>
            <a:pPr marL="522900" indent="-342900">
              <a:lnSpc>
                <a:spcPct val="150000"/>
              </a:lnSpc>
              <a:buFont typeface="Arial" panose="020B0604020202020204" pitchFamily="34" charset="0"/>
              <a:buChar char="•"/>
            </a:pPr>
            <a:r>
              <a:rPr lang="en-GB" sz="2000" b="1" dirty="0" err="1">
                <a:solidFill>
                  <a:schemeClr val="accent5">
                    <a:lumMod val="50000"/>
                  </a:schemeClr>
                </a:solidFill>
              </a:rPr>
              <a:t>reformācijā</a:t>
            </a:r>
            <a:r>
              <a:rPr lang="en-GB" sz="2000" b="1" dirty="0">
                <a:solidFill>
                  <a:schemeClr val="accent5">
                    <a:lumMod val="50000"/>
                  </a:schemeClr>
                </a:solidFill>
              </a:rPr>
              <a:t> un </a:t>
            </a:r>
            <a:r>
              <a:rPr lang="en-GB" sz="2000" b="1" dirty="0" err="1">
                <a:solidFill>
                  <a:schemeClr val="accent5">
                    <a:lumMod val="50000"/>
                  </a:schemeClr>
                </a:solidFill>
              </a:rPr>
              <a:t>apgaismībā</a:t>
            </a:r>
            <a:r>
              <a:rPr lang="en-GB" sz="2000" b="1" dirty="0">
                <a:solidFill>
                  <a:schemeClr val="accent5">
                    <a:lumMod val="50000"/>
                  </a:schemeClr>
                </a:solidFill>
              </a:rPr>
              <a:t>,</a:t>
            </a:r>
          </a:p>
          <a:p>
            <a:pPr marL="522900" indent="-342900">
              <a:lnSpc>
                <a:spcPct val="150000"/>
              </a:lnSpc>
              <a:buFont typeface="Arial" panose="020B0604020202020204" pitchFamily="34" charset="0"/>
              <a:buChar char="•"/>
            </a:pPr>
            <a:r>
              <a:rPr lang="en-GB" sz="2000" b="1" dirty="0" err="1">
                <a:solidFill>
                  <a:schemeClr val="accent5">
                    <a:lumMod val="50000"/>
                  </a:schemeClr>
                </a:solidFill>
              </a:rPr>
              <a:t>parlamentārismā</a:t>
            </a:r>
            <a:r>
              <a:rPr lang="en-GB" sz="2000" b="1" dirty="0">
                <a:solidFill>
                  <a:schemeClr val="accent5">
                    <a:lumMod val="50000"/>
                  </a:schemeClr>
                </a:solidFill>
              </a:rPr>
              <a:t> un </a:t>
            </a:r>
            <a:r>
              <a:rPr lang="en-GB" sz="2000" b="1" dirty="0" err="1">
                <a:solidFill>
                  <a:schemeClr val="accent5">
                    <a:lumMod val="50000"/>
                  </a:schemeClr>
                </a:solidFill>
              </a:rPr>
              <a:t>sociālajās</a:t>
            </a:r>
            <a:r>
              <a:rPr lang="en-GB" sz="2000" b="1" dirty="0">
                <a:solidFill>
                  <a:schemeClr val="accent5">
                    <a:lumMod val="50000"/>
                  </a:schemeClr>
                </a:solidFill>
              </a:rPr>
              <a:t> </a:t>
            </a:r>
            <a:r>
              <a:rPr lang="en-GB" sz="2000" b="1" dirty="0" err="1">
                <a:solidFill>
                  <a:schemeClr val="accent5">
                    <a:lumMod val="50000"/>
                  </a:schemeClr>
                </a:solidFill>
              </a:rPr>
              <a:t>tiesībās</a:t>
            </a:r>
            <a:endParaRPr lang="en-IE" dirty="0"/>
          </a:p>
        </p:txBody>
      </p:sp>
    </p:spTree>
    <p:extLst>
      <p:ext uri="{BB962C8B-B14F-4D97-AF65-F5344CB8AC3E}">
        <p14:creationId xmlns:p14="http://schemas.microsoft.com/office/powerpoint/2010/main" val="3566748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0F4FA"/>
        </a:solidFill>
        <a:effectLst/>
      </p:bgPr>
    </p:bg>
    <p:spTree>
      <p:nvGrpSpPr>
        <p:cNvPr id="1" name=""/>
        <p:cNvGrpSpPr/>
        <p:nvPr/>
      </p:nvGrpSpPr>
      <p:grpSpPr>
        <a:xfrm>
          <a:off x="0" y="0"/>
          <a:ext cx="0" cy="0"/>
          <a:chOff x="0" y="0"/>
          <a:chExt cx="0" cy="0"/>
        </a:xfrm>
      </p:grpSpPr>
      <p:sp>
        <p:nvSpPr>
          <p:cNvPr id="10" name="Rectangle 9"/>
          <p:cNvSpPr/>
          <p:nvPr/>
        </p:nvSpPr>
        <p:spPr>
          <a:xfrm>
            <a:off x="531856" y="914623"/>
            <a:ext cx="4200193" cy="3754428"/>
          </a:xfrm>
          <a:prstGeom prst="rect">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2" name="ZoneTexte 1"/>
          <p:cNvSpPr txBox="1"/>
          <p:nvPr/>
        </p:nvSpPr>
        <p:spPr>
          <a:xfrm>
            <a:off x="762171" y="206235"/>
            <a:ext cx="5747904" cy="584775"/>
          </a:xfrm>
          <a:prstGeom prst="rect">
            <a:avLst/>
          </a:prstGeom>
          <a:noFill/>
        </p:spPr>
        <p:txBody>
          <a:bodyPr wrap="square" rtlCol="0">
            <a:spAutoFit/>
          </a:bodyPr>
          <a:lstStyle/>
          <a:p>
            <a:r>
              <a:rPr lang="fr-FR" sz="3200" b="1" dirty="0">
                <a:solidFill>
                  <a:srgbClr val="2A4591"/>
                </a:solidFill>
                <a:latin typeface="Calibri" charset="0"/>
                <a:ea typeface="Calibri" charset="0"/>
                <a:cs typeface="Calibri" charset="0"/>
              </a:rPr>
              <a:t>EIROPAS KULTŪRAS PERSONĪBAS</a:t>
            </a:r>
          </a:p>
        </p:txBody>
      </p:sp>
      <p:sp>
        <p:nvSpPr>
          <p:cNvPr id="3" name="ZoneTexte 2"/>
          <p:cNvSpPr txBox="1"/>
          <p:nvPr/>
        </p:nvSpPr>
        <p:spPr>
          <a:xfrm>
            <a:off x="726942" y="874663"/>
            <a:ext cx="3385038" cy="1477328"/>
          </a:xfrm>
          <a:prstGeom prst="rect">
            <a:avLst/>
          </a:prstGeom>
          <a:noFill/>
        </p:spPr>
        <p:txBody>
          <a:bodyPr wrap="square" rtlCol="0">
            <a:spAutoFit/>
          </a:bodyPr>
          <a:lstStyle/>
          <a:p>
            <a:endParaRPr lang="en-GB" dirty="0"/>
          </a:p>
          <a:p>
            <a:r>
              <a:rPr lang="en-GB" dirty="0" err="1"/>
              <a:t>Gadsimtu</a:t>
            </a:r>
            <a:r>
              <a:rPr lang="en-GB" dirty="0"/>
              <a:t> </a:t>
            </a:r>
            <a:r>
              <a:rPr lang="en-GB" dirty="0" err="1"/>
              <a:t>ritumā</a:t>
            </a:r>
            <a:r>
              <a:rPr lang="en-GB" dirty="0"/>
              <a:t> </a:t>
            </a:r>
            <a:r>
              <a:rPr lang="en-GB" dirty="0" err="1"/>
              <a:t>jaunas</a:t>
            </a:r>
            <a:r>
              <a:rPr lang="en-GB" dirty="0"/>
              <a:t> </a:t>
            </a:r>
            <a:r>
              <a:rPr lang="en-GB" dirty="0" err="1"/>
              <a:t>vēsmas</a:t>
            </a:r>
            <a:r>
              <a:rPr lang="en-GB" dirty="0"/>
              <a:t> </a:t>
            </a:r>
            <a:r>
              <a:rPr lang="en-GB" dirty="0" err="1"/>
              <a:t>mūzikā</a:t>
            </a:r>
            <a:r>
              <a:rPr lang="en-GB" dirty="0"/>
              <a:t>, </a:t>
            </a:r>
            <a:r>
              <a:rPr lang="en-GB" dirty="0" err="1"/>
              <a:t>arhitektūrā</a:t>
            </a:r>
            <a:r>
              <a:rPr lang="en-GB" dirty="0"/>
              <a:t> un </a:t>
            </a:r>
            <a:r>
              <a:rPr lang="en-GB" dirty="0" err="1"/>
              <a:t>literatūrā</a:t>
            </a:r>
            <a:r>
              <a:rPr lang="en-GB" dirty="0"/>
              <a:t> </a:t>
            </a:r>
            <a:r>
              <a:rPr lang="en-GB" dirty="0" err="1"/>
              <a:t>iedvesmojušas</a:t>
            </a:r>
            <a:r>
              <a:rPr lang="en-GB" dirty="0"/>
              <a:t> </a:t>
            </a:r>
            <a:r>
              <a:rPr lang="en-GB" dirty="0" err="1"/>
              <a:t>māksliniekus</a:t>
            </a:r>
            <a:r>
              <a:rPr lang="en-GB" dirty="0"/>
              <a:t> </a:t>
            </a:r>
            <a:r>
              <a:rPr lang="en-GB" dirty="0" err="1"/>
              <a:t>visās</a:t>
            </a:r>
            <a:r>
              <a:rPr lang="en-GB" dirty="0"/>
              <a:t> </a:t>
            </a:r>
            <a:r>
              <a:rPr lang="en-GB" dirty="0" err="1"/>
              <a:t>Eiropas</a:t>
            </a:r>
            <a:r>
              <a:rPr lang="en-GB" dirty="0"/>
              <a:t> </a:t>
            </a:r>
            <a:r>
              <a:rPr lang="en-GB" dirty="0" err="1"/>
              <a:t>malās</a:t>
            </a:r>
            <a:r>
              <a:rPr lang="en-GB" dirty="0"/>
              <a:t>.</a:t>
            </a:r>
          </a:p>
        </p:txBody>
      </p:sp>
      <p:sp>
        <p:nvSpPr>
          <p:cNvPr id="11" name="Larme 10"/>
          <p:cNvSpPr/>
          <p:nvPr/>
        </p:nvSpPr>
        <p:spPr>
          <a:xfrm rot="5400000">
            <a:off x="180834" y="144642"/>
            <a:ext cx="579604" cy="583070"/>
          </a:xfrm>
          <a:prstGeom prst="teardrop">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2">
            <a:extLst>
              <a:ext uri="{FF2B5EF4-FFF2-40B4-BE49-F238E27FC236}">
                <a16:creationId xmlns:a16="http://schemas.microsoft.com/office/drawing/2014/main" id="{F2B47A78-CCE2-4D4B-88BB-87110C974CBE}"/>
              </a:ext>
            </a:extLst>
          </p:cNvPr>
          <p:cNvSpPr txBox="1"/>
          <p:nvPr/>
        </p:nvSpPr>
        <p:spPr>
          <a:xfrm>
            <a:off x="721892" y="2373451"/>
            <a:ext cx="3385038" cy="369332"/>
          </a:xfrm>
          <a:prstGeom prst="rect">
            <a:avLst/>
          </a:prstGeom>
          <a:solidFill>
            <a:schemeClr val="accent5">
              <a:lumMod val="60000"/>
              <a:lumOff val="40000"/>
            </a:schemeClr>
          </a:solidFill>
        </p:spPr>
        <p:txBody>
          <a:bodyPr wrap="square" rtlCol="0">
            <a:spAutoFit/>
          </a:bodyPr>
          <a:lstStyle/>
          <a:p>
            <a:r>
              <a:rPr lang="en-GB" dirty="0"/>
              <a:t>To </a:t>
            </a:r>
            <a:r>
              <a:rPr lang="en-GB" dirty="0" err="1"/>
              <a:t>skaitā</a:t>
            </a:r>
            <a:r>
              <a:rPr lang="en-GB" dirty="0"/>
              <a:t>:</a:t>
            </a:r>
          </a:p>
        </p:txBody>
      </p:sp>
      <p:sp>
        <p:nvSpPr>
          <p:cNvPr id="4" name="TextBox 3"/>
          <p:cNvSpPr txBox="1"/>
          <p:nvPr/>
        </p:nvSpPr>
        <p:spPr>
          <a:xfrm>
            <a:off x="673069" y="2722227"/>
            <a:ext cx="1833463" cy="1754326"/>
          </a:xfrm>
          <a:prstGeom prst="rect">
            <a:avLst/>
          </a:prstGeom>
          <a:noFill/>
        </p:spPr>
        <p:txBody>
          <a:bodyPr wrap="square" rtlCol="0">
            <a:spAutoFit/>
          </a:bodyPr>
          <a:lstStyle/>
          <a:p>
            <a:pPr marL="342900" indent="-342900">
              <a:buFont typeface="+mj-lt"/>
              <a:buAutoNum type="arabicPeriod"/>
            </a:pPr>
            <a:r>
              <a:rPr lang="fr-BE" dirty="0"/>
              <a:t>Pablo </a:t>
            </a:r>
            <a:r>
              <a:rPr lang="fr-BE" dirty="0" err="1"/>
              <a:t>Pikaso</a:t>
            </a:r>
            <a:endParaRPr lang="fr-BE" dirty="0"/>
          </a:p>
          <a:p>
            <a:pPr marL="342900" indent="-342900">
              <a:buFont typeface="+mj-lt"/>
              <a:buAutoNum type="arabicPeriod"/>
            </a:pPr>
            <a:r>
              <a:rPr lang="en-GB" dirty="0" err="1"/>
              <a:t>Ludvigs</a:t>
            </a:r>
            <a:r>
              <a:rPr lang="en-GB" dirty="0"/>
              <a:t> van </a:t>
            </a:r>
            <a:r>
              <a:rPr lang="en-GB" dirty="0" err="1"/>
              <a:t>Bēthovens</a:t>
            </a:r>
            <a:endParaRPr lang="en-GB" dirty="0"/>
          </a:p>
          <a:p>
            <a:pPr marL="342900" indent="-342900">
              <a:buFont typeface="+mj-lt"/>
              <a:buAutoNum type="arabicPeriod"/>
            </a:pPr>
            <a:r>
              <a:rPr lang="fr-BE" dirty="0" err="1"/>
              <a:t>Alfonss</a:t>
            </a:r>
            <a:r>
              <a:rPr lang="fr-BE" dirty="0"/>
              <a:t> </a:t>
            </a:r>
            <a:r>
              <a:rPr lang="fr-BE" dirty="0" err="1"/>
              <a:t>Muha</a:t>
            </a:r>
            <a:endParaRPr lang="fr-BE" dirty="0"/>
          </a:p>
          <a:p>
            <a:pPr marL="342900" indent="-342900">
              <a:buFont typeface="+mj-lt"/>
              <a:buAutoNum type="arabicPeriod"/>
            </a:pPr>
            <a:r>
              <a:rPr lang="en-US" dirty="0" err="1"/>
              <a:t>Hilma</a:t>
            </a:r>
            <a:r>
              <a:rPr lang="en-US" dirty="0"/>
              <a:t> </a:t>
            </a:r>
            <a:r>
              <a:rPr lang="en-US" dirty="0" err="1"/>
              <a:t>af</a:t>
            </a:r>
            <a:r>
              <a:rPr lang="en-US" dirty="0"/>
              <a:t> </a:t>
            </a:r>
            <a:r>
              <a:rPr lang="en-US" dirty="0" err="1"/>
              <a:t>Klinta</a:t>
            </a:r>
            <a:endParaRPr lang="en-US" dirty="0"/>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59369" y="932431"/>
            <a:ext cx="1322919" cy="1782554"/>
          </a:xfrm>
          <a:prstGeom prst="rect">
            <a:avLst/>
          </a:prstGeom>
          <a:ln>
            <a:solidFill>
              <a:schemeClr val="accent5">
                <a:lumMod val="75000"/>
              </a:schemeClr>
            </a:solidFill>
          </a:ln>
        </p:spPr>
      </p:pic>
      <p:sp>
        <p:nvSpPr>
          <p:cNvPr id="21" name="TextBox 20"/>
          <p:cNvSpPr txBox="1"/>
          <p:nvPr/>
        </p:nvSpPr>
        <p:spPr>
          <a:xfrm>
            <a:off x="2401983" y="2676060"/>
            <a:ext cx="2393451" cy="1200329"/>
          </a:xfrm>
          <a:prstGeom prst="rect">
            <a:avLst/>
          </a:prstGeom>
          <a:noFill/>
        </p:spPr>
        <p:txBody>
          <a:bodyPr wrap="square" rtlCol="0">
            <a:spAutoFit/>
          </a:bodyPr>
          <a:lstStyle/>
          <a:p>
            <a:pPr marL="342900" indent="-342900">
              <a:buFont typeface="+mj-lt"/>
              <a:buAutoNum type="arabicPeriod" startAt="5"/>
            </a:pPr>
            <a:r>
              <a:rPr lang="fr-BE" dirty="0" err="1"/>
              <a:t>Stefans</a:t>
            </a:r>
            <a:r>
              <a:rPr lang="fr-BE" dirty="0"/>
              <a:t> </a:t>
            </a:r>
            <a:r>
              <a:rPr lang="fr-BE" dirty="0" err="1"/>
              <a:t>Cveigs</a:t>
            </a:r>
            <a:endParaRPr lang="fr-BE" dirty="0"/>
          </a:p>
          <a:p>
            <a:pPr marL="342900" indent="-342900">
              <a:buFont typeface="+mj-lt"/>
              <a:buAutoNum type="arabicPeriod" startAt="5"/>
            </a:pPr>
            <a:r>
              <a:rPr lang="en-US" dirty="0" err="1"/>
              <a:t>Vislava</a:t>
            </a:r>
            <a:r>
              <a:rPr lang="en-US" dirty="0"/>
              <a:t> </a:t>
            </a:r>
            <a:r>
              <a:rPr lang="en-US" dirty="0" err="1"/>
              <a:t>Šimborska</a:t>
            </a:r>
            <a:endParaRPr lang="en-US" dirty="0"/>
          </a:p>
          <a:p>
            <a:pPr marL="342900" indent="-342900">
              <a:buFont typeface="+mj-lt"/>
              <a:buAutoNum type="arabicPeriod" startAt="5"/>
            </a:pPr>
            <a:r>
              <a:rPr lang="en-US" dirty="0"/>
              <a:t>Simona de </a:t>
            </a:r>
            <a:r>
              <a:rPr lang="en-US" dirty="0" err="1"/>
              <a:t>Bovuāra</a:t>
            </a:r>
            <a:endParaRPr lang="en-US" dirty="0"/>
          </a:p>
          <a:p>
            <a:pPr marL="342900" indent="-342900">
              <a:buFont typeface="+mj-lt"/>
              <a:buAutoNum type="arabicPeriod" startAt="5"/>
            </a:pPr>
            <a:r>
              <a:rPr lang="en-US" dirty="0"/>
              <a:t>Magda Sabo</a:t>
            </a:r>
            <a:endParaRPr lang="fr-BE" dirty="0">
              <a:solidFill>
                <a:schemeClr val="bg1"/>
              </a:solidFill>
            </a:endParaRPr>
          </a:p>
        </p:txBody>
      </p:sp>
      <p:pic>
        <p:nvPicPr>
          <p:cNvPr id="15" name="Picture 1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061992" y="2846115"/>
            <a:ext cx="1301336" cy="1856261"/>
          </a:xfrm>
          <a:prstGeom prst="rect">
            <a:avLst/>
          </a:prstGeom>
          <a:ln>
            <a:solidFill>
              <a:schemeClr val="accent5">
                <a:lumMod val="75000"/>
              </a:schemeClr>
            </a:solidFill>
          </a:ln>
        </p:spPr>
      </p:pic>
      <p:sp>
        <p:nvSpPr>
          <p:cNvPr id="20" name="TextBox 19"/>
          <p:cNvSpPr txBox="1"/>
          <p:nvPr/>
        </p:nvSpPr>
        <p:spPr>
          <a:xfrm>
            <a:off x="7745018" y="2534285"/>
            <a:ext cx="1625248" cy="215444"/>
          </a:xfrm>
          <a:prstGeom prst="rect">
            <a:avLst/>
          </a:prstGeom>
          <a:noFill/>
        </p:spPr>
        <p:txBody>
          <a:bodyPr wrap="square" rtlCol="0">
            <a:spAutoFit/>
          </a:bodyPr>
          <a:lstStyle/>
          <a:p>
            <a:r>
              <a:rPr lang="fr-BE" sz="800" i="1" dirty="0">
                <a:solidFill>
                  <a:schemeClr val="bg1"/>
                </a:solidFill>
              </a:rPr>
              <a:t>© </a:t>
            </a:r>
            <a:r>
              <a:rPr lang="fr-BE" sz="600" dirty="0">
                <a:solidFill>
                  <a:schemeClr val="bg1"/>
                </a:solidFill>
              </a:rPr>
              <a:t>PUBLIC DOMAIN</a:t>
            </a:r>
          </a:p>
        </p:txBody>
      </p:sp>
      <p:pic>
        <p:nvPicPr>
          <p:cNvPr id="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59359" y="941756"/>
            <a:ext cx="1280780" cy="1788850"/>
          </a:xfrm>
          <a:prstGeom prst="rect">
            <a:avLst/>
          </a:prstGeom>
          <a:ln>
            <a:solidFill>
              <a:schemeClr val="accent5">
                <a:lumMod val="75000"/>
              </a:schemeClr>
            </a:solidFill>
          </a:ln>
        </p:spPr>
      </p:pic>
      <p:sp>
        <p:nvSpPr>
          <p:cNvPr id="27" name="TextBox 26"/>
          <p:cNvSpPr txBox="1"/>
          <p:nvPr/>
        </p:nvSpPr>
        <p:spPr>
          <a:xfrm>
            <a:off x="5620027" y="2572111"/>
            <a:ext cx="1625248" cy="215444"/>
          </a:xfrm>
          <a:prstGeom prst="rect">
            <a:avLst/>
          </a:prstGeom>
          <a:noFill/>
        </p:spPr>
        <p:txBody>
          <a:bodyPr wrap="square" rtlCol="0">
            <a:spAutoFit/>
          </a:bodyPr>
          <a:lstStyle/>
          <a:p>
            <a:r>
              <a:rPr lang="fr-BE" sz="800" i="1" dirty="0">
                <a:solidFill>
                  <a:schemeClr val="bg1"/>
                </a:solidFill>
              </a:rPr>
              <a:t>© </a:t>
            </a:r>
            <a:r>
              <a:rPr lang="fr-BE" sz="600" dirty="0">
                <a:solidFill>
                  <a:schemeClr val="bg1"/>
                </a:solidFill>
              </a:rPr>
              <a:t>PUBLIC DOMAIN</a:t>
            </a:r>
          </a:p>
        </p:txBody>
      </p:sp>
      <p:pic>
        <p:nvPicPr>
          <p:cNvPr id="1026" name="Picture 2" descr="File:Simone de Beauvoir.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65487" y="4881901"/>
            <a:ext cx="1297842" cy="1826163"/>
          </a:xfrm>
          <a:prstGeom prst="rect">
            <a:avLst/>
          </a:prstGeom>
          <a:noFill/>
          <a:ln>
            <a:solidFill>
              <a:schemeClr val="accent5">
                <a:lumMod val="75000"/>
              </a:schemeClr>
            </a:solidFill>
          </a:ln>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5610156" y="4513164"/>
            <a:ext cx="899919" cy="461665"/>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PUBLIC DOMAIN</a:t>
            </a:r>
          </a:p>
          <a:p>
            <a:endParaRPr lang="en-IE" dirty="0"/>
          </a:p>
        </p:txBody>
      </p:sp>
      <p:pic>
        <p:nvPicPr>
          <p:cNvPr id="1028" name="Picture 4" descr="File:Hilma af Klint - 1907 - Ten largest.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66372" y="2854914"/>
            <a:ext cx="1323442" cy="1847461"/>
          </a:xfrm>
          <a:prstGeom prst="rect">
            <a:avLst/>
          </a:prstGeom>
          <a:noFill/>
          <a:ln>
            <a:solidFill>
              <a:schemeClr val="accent5">
                <a:lumMod val="75000"/>
              </a:schemeClr>
            </a:solidFill>
          </a:ln>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7777177" y="4548791"/>
            <a:ext cx="1120292"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PUBLIC DOMAIN</a:t>
            </a:r>
          </a:p>
        </p:txBody>
      </p:sp>
      <p:sp>
        <p:nvSpPr>
          <p:cNvPr id="19" name="TextBox 18"/>
          <p:cNvSpPr txBox="1"/>
          <p:nvPr/>
        </p:nvSpPr>
        <p:spPr>
          <a:xfrm>
            <a:off x="5681366" y="6548674"/>
            <a:ext cx="1641092"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PUBLIC DOMAIN</a:t>
            </a:r>
          </a:p>
        </p:txBody>
      </p:sp>
      <p:sp>
        <p:nvSpPr>
          <p:cNvPr id="31" name="Rectangle 30"/>
          <p:cNvSpPr/>
          <p:nvPr/>
        </p:nvSpPr>
        <p:spPr>
          <a:xfrm>
            <a:off x="2412637" y="5234431"/>
            <a:ext cx="2078159" cy="1142848"/>
          </a:xfrm>
          <a:prstGeom prst="rect">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1024" name="Picture 1023"/>
          <p:cNvPicPr>
            <a:picLocks noChangeAspect="1"/>
          </p:cNvPicPr>
          <p:nvPr/>
        </p:nvPicPr>
        <p:blipFill>
          <a:blip r:embed="rId8"/>
          <a:stretch>
            <a:fillRect/>
          </a:stretch>
        </p:blipFill>
        <p:spPr>
          <a:xfrm>
            <a:off x="2619416" y="5285034"/>
            <a:ext cx="1636941" cy="981075"/>
          </a:xfrm>
          <a:prstGeom prst="rect">
            <a:avLst/>
          </a:prstGeom>
        </p:spPr>
      </p:pic>
      <p:sp>
        <p:nvSpPr>
          <p:cNvPr id="1025" name="TextBox 1024"/>
          <p:cNvSpPr txBox="1"/>
          <p:nvPr/>
        </p:nvSpPr>
        <p:spPr>
          <a:xfrm>
            <a:off x="3757428" y="6238779"/>
            <a:ext cx="943259" cy="276999"/>
          </a:xfrm>
          <a:prstGeom prst="rect">
            <a:avLst/>
          </a:prstGeom>
          <a:noFill/>
        </p:spPr>
        <p:txBody>
          <a:bodyPr wrap="square" rtlCol="0">
            <a:spAutoFit/>
          </a:bodyPr>
          <a:lstStyle/>
          <a:p>
            <a:r>
              <a:rPr lang="fr-BE" sz="600" i="1" dirty="0"/>
              <a:t>© </a:t>
            </a:r>
            <a:r>
              <a:rPr lang="fr-BE" sz="600" dirty="0"/>
              <a:t>PUBLIC DOMAIN</a:t>
            </a:r>
          </a:p>
          <a:p>
            <a:endParaRPr lang="en-IE" sz="600" dirty="0"/>
          </a:p>
        </p:txBody>
      </p:sp>
      <p:pic>
        <p:nvPicPr>
          <p:cNvPr id="1034" name="Picture 10" descr="File:Stefan Zweig 1900 cropped.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0097" y="4833791"/>
            <a:ext cx="1369438" cy="1865512"/>
          </a:xfrm>
          <a:prstGeom prst="rect">
            <a:avLst/>
          </a:prstGeom>
          <a:noFill/>
          <a:ln>
            <a:solidFill>
              <a:schemeClr val="accent5">
                <a:lumMod val="75000"/>
              </a:schemeClr>
            </a:solidFill>
          </a:ln>
          <a:extLst>
            <a:ext uri="{909E8E84-426E-40DD-AFC4-6F175D3DCCD1}">
              <a14:hiddenFill xmlns:a14="http://schemas.microsoft.com/office/drawing/2010/main">
                <a:solidFill>
                  <a:srgbClr val="FFFFFF"/>
                </a:solidFill>
              </a14:hiddenFill>
            </a:ext>
          </a:extLst>
        </p:spPr>
      </p:pic>
      <p:sp>
        <p:nvSpPr>
          <p:cNvPr id="1027" name="TextBox 1026"/>
          <p:cNvSpPr txBox="1"/>
          <p:nvPr/>
        </p:nvSpPr>
        <p:spPr>
          <a:xfrm>
            <a:off x="1177829" y="6554597"/>
            <a:ext cx="1013556"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PUBLIC DOMAIN</a:t>
            </a:r>
          </a:p>
        </p:txBody>
      </p:sp>
      <p:pic>
        <p:nvPicPr>
          <p:cNvPr id="28" name="Picture 27" descr="File:SzabóMagda Júlia3.jpg"/>
          <p:cNvPicPr/>
          <p:nvPr/>
        </p:nvPicPr>
        <p:blipFill rotWithShape="1">
          <a:blip r:embed="rId10">
            <a:extLst>
              <a:ext uri="{28A0092B-C50C-407E-A947-70E740481C1C}">
                <a14:useLocalDpi xmlns:a14="http://schemas.microsoft.com/office/drawing/2010/main" val="0"/>
              </a:ext>
            </a:extLst>
          </a:blip>
          <a:srcRect l="4655" t="2891" b="9832"/>
          <a:stretch/>
        </p:blipFill>
        <p:spPr bwMode="auto">
          <a:xfrm>
            <a:off x="7172459" y="4941114"/>
            <a:ext cx="1339716" cy="1818452"/>
          </a:xfrm>
          <a:prstGeom prst="rect">
            <a:avLst/>
          </a:prstGeom>
          <a:noFill/>
          <a:ln>
            <a:solidFill>
              <a:srgbClr val="003296"/>
            </a:solidFill>
          </a:ln>
          <a:extLst>
            <a:ext uri="{53640926-AAD7-44D8-BBD7-CCE9431645EC}">
              <a14:shadowObscured xmlns:a14="http://schemas.microsoft.com/office/drawing/2010/main"/>
            </a:ext>
          </a:extLst>
        </p:spPr>
      </p:pic>
      <p:sp>
        <p:nvSpPr>
          <p:cNvPr id="7" name="TextBox 6"/>
          <p:cNvSpPr txBox="1"/>
          <p:nvPr/>
        </p:nvSpPr>
        <p:spPr>
          <a:xfrm>
            <a:off x="7790348" y="6606970"/>
            <a:ext cx="1310647"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PUBLIC DOMAIN</a:t>
            </a:r>
          </a:p>
        </p:txBody>
      </p:sp>
      <p:sp>
        <p:nvSpPr>
          <p:cNvPr id="17" name="Flowchart: Connector 16"/>
          <p:cNvSpPr/>
          <p:nvPr/>
        </p:nvSpPr>
        <p:spPr>
          <a:xfrm>
            <a:off x="5062257" y="2585886"/>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dirty="0">
                <a:solidFill>
                  <a:schemeClr val="accent5">
                    <a:lumMod val="75000"/>
                  </a:schemeClr>
                </a:solidFill>
              </a:rPr>
              <a:t>1</a:t>
            </a:r>
          </a:p>
        </p:txBody>
      </p:sp>
      <p:sp>
        <p:nvSpPr>
          <p:cNvPr id="44" name="Flowchart: Connector 43"/>
          <p:cNvSpPr/>
          <p:nvPr/>
        </p:nvSpPr>
        <p:spPr>
          <a:xfrm>
            <a:off x="7166852" y="2557475"/>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dirty="0">
                <a:solidFill>
                  <a:schemeClr val="accent5">
                    <a:lumMod val="75000"/>
                  </a:schemeClr>
                </a:solidFill>
              </a:rPr>
              <a:t>2</a:t>
            </a:r>
          </a:p>
        </p:txBody>
      </p:sp>
      <p:sp>
        <p:nvSpPr>
          <p:cNvPr id="45" name="Flowchart: Connector 44"/>
          <p:cNvSpPr/>
          <p:nvPr/>
        </p:nvSpPr>
        <p:spPr>
          <a:xfrm>
            <a:off x="5069486" y="4530575"/>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dirty="0">
                <a:solidFill>
                  <a:schemeClr val="accent5">
                    <a:lumMod val="75000"/>
                  </a:schemeClr>
                </a:solidFill>
              </a:rPr>
              <a:t>3</a:t>
            </a:r>
          </a:p>
        </p:txBody>
      </p:sp>
      <p:sp>
        <p:nvSpPr>
          <p:cNvPr id="46" name="Flowchart: Connector 45"/>
          <p:cNvSpPr/>
          <p:nvPr/>
        </p:nvSpPr>
        <p:spPr>
          <a:xfrm>
            <a:off x="7166372" y="4536099"/>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dirty="0">
                <a:solidFill>
                  <a:schemeClr val="accent5">
                    <a:lumMod val="75000"/>
                  </a:schemeClr>
                </a:solidFill>
              </a:rPr>
              <a:t>4</a:t>
            </a:r>
          </a:p>
        </p:txBody>
      </p:sp>
      <p:sp>
        <p:nvSpPr>
          <p:cNvPr id="47" name="Flowchart: Connector 46"/>
          <p:cNvSpPr/>
          <p:nvPr/>
        </p:nvSpPr>
        <p:spPr>
          <a:xfrm>
            <a:off x="7172459" y="6584229"/>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dirty="0">
                <a:solidFill>
                  <a:schemeClr val="accent5">
                    <a:lumMod val="75000"/>
                  </a:schemeClr>
                </a:solidFill>
              </a:rPr>
              <a:t>8</a:t>
            </a:r>
          </a:p>
        </p:txBody>
      </p:sp>
      <p:sp>
        <p:nvSpPr>
          <p:cNvPr id="48" name="Flowchart: Connector 47"/>
          <p:cNvSpPr/>
          <p:nvPr/>
        </p:nvSpPr>
        <p:spPr>
          <a:xfrm>
            <a:off x="5072957" y="6548674"/>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dirty="0">
                <a:solidFill>
                  <a:schemeClr val="accent5">
                    <a:lumMod val="75000"/>
                  </a:schemeClr>
                </a:solidFill>
              </a:rPr>
              <a:t>7</a:t>
            </a:r>
          </a:p>
        </p:txBody>
      </p:sp>
      <p:sp>
        <p:nvSpPr>
          <p:cNvPr id="49" name="Flowchart: Connector 48"/>
          <p:cNvSpPr/>
          <p:nvPr/>
        </p:nvSpPr>
        <p:spPr>
          <a:xfrm>
            <a:off x="2433905" y="6209849"/>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dirty="0">
                <a:solidFill>
                  <a:schemeClr val="accent5">
                    <a:lumMod val="75000"/>
                  </a:schemeClr>
                </a:solidFill>
              </a:rPr>
              <a:t>6</a:t>
            </a:r>
          </a:p>
        </p:txBody>
      </p:sp>
      <p:sp>
        <p:nvSpPr>
          <p:cNvPr id="50" name="Flowchart: Connector 49"/>
          <p:cNvSpPr/>
          <p:nvPr/>
        </p:nvSpPr>
        <p:spPr>
          <a:xfrm>
            <a:off x="570097" y="6532662"/>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dirty="0">
                <a:solidFill>
                  <a:schemeClr val="accent5">
                    <a:lumMod val="75000"/>
                  </a:schemeClr>
                </a:solidFill>
              </a:rPr>
              <a:t>5</a:t>
            </a:r>
          </a:p>
        </p:txBody>
      </p:sp>
      <p:sp>
        <p:nvSpPr>
          <p:cNvPr id="37" name="Rectangle 36"/>
          <p:cNvSpPr/>
          <p:nvPr/>
        </p:nvSpPr>
        <p:spPr>
          <a:xfrm rot="16200000">
            <a:off x="8330639" y="6044634"/>
            <a:ext cx="1380506" cy="246223"/>
          </a:xfrm>
          <a:prstGeom prst="rect">
            <a:avLst/>
          </a:prstGeom>
        </p:spPr>
        <p:txBody>
          <a:bodyPr wrap="square">
            <a:spAutoFit/>
          </a:bodyPr>
          <a:lstStyle/>
          <a:p>
            <a:r>
              <a:rPr lang="fr-FR" sz="1000" b="1" dirty="0">
                <a:solidFill>
                  <a:srgbClr val="2A4591"/>
                </a:solidFill>
                <a:latin typeface="Arial" charset="0"/>
                <a:ea typeface="Arial" charset="0"/>
                <a:cs typeface="Arial" charset="0"/>
              </a:rPr>
              <a:t>KAS IR EIROPA?</a:t>
            </a:r>
          </a:p>
        </p:txBody>
      </p:sp>
      <p:cxnSp>
        <p:nvCxnSpPr>
          <p:cNvPr id="38" name="Connecteur droit 12"/>
          <p:cNvCxnSpPr/>
          <p:nvPr/>
        </p:nvCxnSpPr>
        <p:spPr>
          <a:xfrm>
            <a:off x="8897779" y="5477493"/>
            <a:ext cx="246222" cy="0"/>
          </a:xfrm>
          <a:prstGeom prst="line">
            <a:avLst/>
          </a:prstGeom>
          <a:ln w="12700">
            <a:solidFill>
              <a:srgbClr val="2A459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8241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6" presetClass="entr" presetSubtype="21" fill="hold" nodeType="withEffect">
                                  <p:stCondLst>
                                    <p:cond delay="0"/>
                                  </p:stCondLst>
                                  <p:childTnLst>
                                    <p:set>
                                      <p:cBhvr>
                                        <p:cTn id="15" dur="1" fill="hold">
                                          <p:stCondLst>
                                            <p:cond delay="0"/>
                                          </p:stCondLst>
                                        </p:cTn>
                                        <p:tgtEl>
                                          <p:spTgt spid="1028"/>
                                        </p:tgtEl>
                                        <p:attrNameLst>
                                          <p:attrName>style.visibility</p:attrName>
                                        </p:attrNameLst>
                                      </p:cBhvr>
                                      <p:to>
                                        <p:strVal val="visible"/>
                                      </p:to>
                                    </p:set>
                                    <p:animEffect transition="in" filter="barn(inVertical)">
                                      <p:cBhvr>
                                        <p:cTn id="16" dur="500"/>
                                        <p:tgtEl>
                                          <p:spTgt spid="1028"/>
                                        </p:tgtEl>
                                      </p:cBhvr>
                                    </p:animEffect>
                                  </p:childTnLst>
                                </p:cTn>
                              </p:par>
                              <p:par>
                                <p:cTn id="17" presetID="16" presetClass="entr" presetSubtype="21" fill="hold" nodeType="with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barn(inVertical)">
                                      <p:cBhvr>
                                        <p:cTn id="19" dur="500"/>
                                        <p:tgtEl>
                                          <p:spTgt spid="102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barn(inVertical)">
                                      <p:cBhvr>
                                        <p:cTn id="22" dur="500"/>
                                        <p:tgtEl>
                                          <p:spTgt spid="31"/>
                                        </p:tgtEl>
                                      </p:cBhvr>
                                    </p:animEffect>
                                  </p:childTnLst>
                                </p:cTn>
                              </p:par>
                              <p:par>
                                <p:cTn id="23" presetID="16" presetClass="entr" presetSubtype="21" fill="hold" nodeType="withEffect">
                                  <p:stCondLst>
                                    <p:cond delay="0"/>
                                  </p:stCondLst>
                                  <p:childTnLst>
                                    <p:set>
                                      <p:cBhvr>
                                        <p:cTn id="24" dur="1" fill="hold">
                                          <p:stCondLst>
                                            <p:cond delay="0"/>
                                          </p:stCondLst>
                                        </p:cTn>
                                        <p:tgtEl>
                                          <p:spTgt spid="1024"/>
                                        </p:tgtEl>
                                        <p:attrNameLst>
                                          <p:attrName>style.visibility</p:attrName>
                                        </p:attrNameLst>
                                      </p:cBhvr>
                                      <p:to>
                                        <p:strVal val="visible"/>
                                      </p:to>
                                    </p:set>
                                    <p:animEffect transition="in" filter="barn(inVertical)">
                                      <p:cBhvr>
                                        <p:cTn id="25" dur="500"/>
                                        <p:tgtEl>
                                          <p:spTgt spid="1024"/>
                                        </p:tgtEl>
                                      </p:cBhvr>
                                    </p:animEffect>
                                  </p:childTnLst>
                                </p:cTn>
                              </p:par>
                              <p:par>
                                <p:cTn id="26" presetID="16" presetClass="entr" presetSubtype="21" fill="hold" nodeType="withEffect">
                                  <p:stCondLst>
                                    <p:cond delay="0"/>
                                  </p:stCondLst>
                                  <p:childTnLst>
                                    <p:set>
                                      <p:cBhvr>
                                        <p:cTn id="27" dur="1" fill="hold">
                                          <p:stCondLst>
                                            <p:cond delay="0"/>
                                          </p:stCondLst>
                                        </p:cTn>
                                        <p:tgtEl>
                                          <p:spTgt spid="1034"/>
                                        </p:tgtEl>
                                        <p:attrNameLst>
                                          <p:attrName>style.visibility</p:attrName>
                                        </p:attrNameLst>
                                      </p:cBhvr>
                                      <p:to>
                                        <p:strVal val="visible"/>
                                      </p:to>
                                    </p:set>
                                    <p:animEffect transition="in" filter="barn(inVertical)">
                                      <p:cBhvr>
                                        <p:cTn id="28" dur="500"/>
                                        <p:tgtEl>
                                          <p:spTgt spid="1034"/>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barn(inVertical)">
                                      <p:cBhvr>
                                        <p:cTn id="31" dur="500"/>
                                        <p:tgtEl>
                                          <p:spTgt spid="27"/>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barn(inVertical)">
                                      <p:cBhvr>
                                        <p:cTn id="34" dur="500"/>
                                        <p:tgtEl>
                                          <p:spTgt spid="19"/>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barn(inVertical)">
                                      <p:cBhvr>
                                        <p:cTn id="37" dur="500"/>
                                        <p:tgtEl>
                                          <p:spTgt spid="20"/>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025"/>
                                        </p:tgtEl>
                                        <p:attrNameLst>
                                          <p:attrName>style.visibility</p:attrName>
                                        </p:attrNameLst>
                                      </p:cBhvr>
                                      <p:to>
                                        <p:strVal val="visible"/>
                                      </p:to>
                                    </p:set>
                                    <p:animEffect transition="in" filter="barn(inVertical)">
                                      <p:cBhvr>
                                        <p:cTn id="40" dur="500"/>
                                        <p:tgtEl>
                                          <p:spTgt spid="1025"/>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barn(inVertical)">
                                      <p:cBhvr>
                                        <p:cTn id="43" dur="500"/>
                                        <p:tgtEl>
                                          <p:spTgt spid="16"/>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027"/>
                                        </p:tgtEl>
                                        <p:attrNameLst>
                                          <p:attrName>style.visibility</p:attrName>
                                        </p:attrNameLst>
                                      </p:cBhvr>
                                      <p:to>
                                        <p:strVal val="visible"/>
                                      </p:to>
                                    </p:set>
                                    <p:animEffect transition="in" filter="barn(inVertical)">
                                      <p:cBhvr>
                                        <p:cTn id="46" dur="500"/>
                                        <p:tgtEl>
                                          <p:spTgt spid="1027"/>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barn(inVertical)">
                                      <p:cBhvr>
                                        <p:cTn id="49" dur="500"/>
                                        <p:tgtEl>
                                          <p:spTgt spid="14"/>
                                        </p:tgtEl>
                                      </p:cBhvr>
                                    </p:animEffect>
                                  </p:childTnLst>
                                </p:cTn>
                              </p:par>
                              <p:par>
                                <p:cTn id="50" presetID="16" presetClass="entr" presetSubtype="21" fill="hold" nodeType="with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barn(inVertical)">
                                      <p:cBhvr>
                                        <p:cTn id="52" dur="500"/>
                                        <p:tgtEl>
                                          <p:spTgt spid="28"/>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7"/>
                                        </p:tgtEl>
                                        <p:attrNameLst>
                                          <p:attrName>style.visibility</p:attrName>
                                        </p:attrNameLst>
                                      </p:cBhvr>
                                      <p:to>
                                        <p:strVal val="visible"/>
                                      </p:to>
                                    </p:set>
                                    <p:animEffect transition="in" filter="barn(inVertical)">
                                      <p:cBhvr>
                                        <p:cTn id="55" dur="500"/>
                                        <p:tgtEl>
                                          <p:spTgt spid="7"/>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barn(inVertical)">
                                      <p:cBhvr>
                                        <p:cTn id="58" dur="500"/>
                                        <p:tgtEl>
                                          <p:spTgt spid="17"/>
                                        </p:tgtEl>
                                      </p:cBhvr>
                                    </p:animEffect>
                                  </p:childTnLst>
                                </p:cTn>
                              </p:par>
                              <p:par>
                                <p:cTn id="59" presetID="16" presetClass="entr" presetSubtype="21" fill="hold" grpId="0" nodeType="withEffect">
                                  <p:stCondLst>
                                    <p:cond delay="0"/>
                                  </p:stCondLst>
                                  <p:childTnLst>
                                    <p:set>
                                      <p:cBhvr>
                                        <p:cTn id="60" dur="1" fill="hold">
                                          <p:stCondLst>
                                            <p:cond delay="0"/>
                                          </p:stCondLst>
                                        </p:cTn>
                                        <p:tgtEl>
                                          <p:spTgt spid="44"/>
                                        </p:tgtEl>
                                        <p:attrNameLst>
                                          <p:attrName>style.visibility</p:attrName>
                                        </p:attrNameLst>
                                      </p:cBhvr>
                                      <p:to>
                                        <p:strVal val="visible"/>
                                      </p:to>
                                    </p:set>
                                    <p:animEffect transition="in" filter="barn(inVertical)">
                                      <p:cBhvr>
                                        <p:cTn id="61" dur="500"/>
                                        <p:tgtEl>
                                          <p:spTgt spid="44"/>
                                        </p:tgtEl>
                                      </p:cBhvr>
                                    </p:animEffect>
                                  </p:childTnLst>
                                </p:cTn>
                              </p:par>
                              <p:par>
                                <p:cTn id="62" presetID="16" presetClass="entr" presetSubtype="21" fill="hold" grpId="0" nodeType="withEffect">
                                  <p:stCondLst>
                                    <p:cond delay="0"/>
                                  </p:stCondLst>
                                  <p:childTnLst>
                                    <p:set>
                                      <p:cBhvr>
                                        <p:cTn id="63" dur="1" fill="hold">
                                          <p:stCondLst>
                                            <p:cond delay="0"/>
                                          </p:stCondLst>
                                        </p:cTn>
                                        <p:tgtEl>
                                          <p:spTgt spid="45"/>
                                        </p:tgtEl>
                                        <p:attrNameLst>
                                          <p:attrName>style.visibility</p:attrName>
                                        </p:attrNameLst>
                                      </p:cBhvr>
                                      <p:to>
                                        <p:strVal val="visible"/>
                                      </p:to>
                                    </p:set>
                                    <p:animEffect transition="in" filter="barn(inVertical)">
                                      <p:cBhvr>
                                        <p:cTn id="64" dur="500"/>
                                        <p:tgtEl>
                                          <p:spTgt spid="45"/>
                                        </p:tgtEl>
                                      </p:cBhvr>
                                    </p:animEffect>
                                  </p:childTnLst>
                                </p:cTn>
                              </p:par>
                              <p:par>
                                <p:cTn id="65" presetID="16" presetClass="entr" presetSubtype="21" fill="hold" grpId="0" nodeType="withEffect">
                                  <p:stCondLst>
                                    <p:cond delay="0"/>
                                  </p:stCondLst>
                                  <p:childTnLst>
                                    <p:set>
                                      <p:cBhvr>
                                        <p:cTn id="66" dur="1" fill="hold">
                                          <p:stCondLst>
                                            <p:cond delay="0"/>
                                          </p:stCondLst>
                                        </p:cTn>
                                        <p:tgtEl>
                                          <p:spTgt spid="46"/>
                                        </p:tgtEl>
                                        <p:attrNameLst>
                                          <p:attrName>style.visibility</p:attrName>
                                        </p:attrNameLst>
                                      </p:cBhvr>
                                      <p:to>
                                        <p:strVal val="visible"/>
                                      </p:to>
                                    </p:set>
                                    <p:animEffect transition="in" filter="barn(inVertical)">
                                      <p:cBhvr>
                                        <p:cTn id="67" dur="500"/>
                                        <p:tgtEl>
                                          <p:spTgt spid="46"/>
                                        </p:tgtEl>
                                      </p:cBhvr>
                                    </p:animEffect>
                                  </p:childTnLst>
                                </p:cTn>
                              </p:par>
                              <p:par>
                                <p:cTn id="68" presetID="16" presetClass="entr" presetSubtype="21" fill="hold" grpId="0" nodeType="withEffect">
                                  <p:stCondLst>
                                    <p:cond delay="0"/>
                                  </p:stCondLst>
                                  <p:childTnLst>
                                    <p:set>
                                      <p:cBhvr>
                                        <p:cTn id="69" dur="1" fill="hold">
                                          <p:stCondLst>
                                            <p:cond delay="0"/>
                                          </p:stCondLst>
                                        </p:cTn>
                                        <p:tgtEl>
                                          <p:spTgt spid="47"/>
                                        </p:tgtEl>
                                        <p:attrNameLst>
                                          <p:attrName>style.visibility</p:attrName>
                                        </p:attrNameLst>
                                      </p:cBhvr>
                                      <p:to>
                                        <p:strVal val="visible"/>
                                      </p:to>
                                    </p:set>
                                    <p:animEffect transition="in" filter="barn(inVertical)">
                                      <p:cBhvr>
                                        <p:cTn id="70" dur="500"/>
                                        <p:tgtEl>
                                          <p:spTgt spid="47"/>
                                        </p:tgtEl>
                                      </p:cBhvr>
                                    </p:animEffect>
                                  </p:childTnLst>
                                </p:cTn>
                              </p:par>
                              <p:par>
                                <p:cTn id="71" presetID="16" presetClass="entr" presetSubtype="21" fill="hold" grpId="0" nodeType="withEffect">
                                  <p:stCondLst>
                                    <p:cond delay="0"/>
                                  </p:stCondLst>
                                  <p:childTnLst>
                                    <p:set>
                                      <p:cBhvr>
                                        <p:cTn id="72" dur="1" fill="hold">
                                          <p:stCondLst>
                                            <p:cond delay="0"/>
                                          </p:stCondLst>
                                        </p:cTn>
                                        <p:tgtEl>
                                          <p:spTgt spid="48"/>
                                        </p:tgtEl>
                                        <p:attrNameLst>
                                          <p:attrName>style.visibility</p:attrName>
                                        </p:attrNameLst>
                                      </p:cBhvr>
                                      <p:to>
                                        <p:strVal val="visible"/>
                                      </p:to>
                                    </p:set>
                                    <p:animEffect transition="in" filter="barn(inVertical)">
                                      <p:cBhvr>
                                        <p:cTn id="73" dur="500"/>
                                        <p:tgtEl>
                                          <p:spTgt spid="48"/>
                                        </p:tgtEl>
                                      </p:cBhvr>
                                    </p:animEffect>
                                  </p:childTnLst>
                                </p:cTn>
                              </p:par>
                              <p:par>
                                <p:cTn id="74" presetID="16" presetClass="entr" presetSubtype="21" fill="hold" grpId="0" nodeType="withEffect">
                                  <p:stCondLst>
                                    <p:cond delay="0"/>
                                  </p:stCondLst>
                                  <p:childTnLst>
                                    <p:set>
                                      <p:cBhvr>
                                        <p:cTn id="75" dur="1" fill="hold">
                                          <p:stCondLst>
                                            <p:cond delay="0"/>
                                          </p:stCondLst>
                                        </p:cTn>
                                        <p:tgtEl>
                                          <p:spTgt spid="49"/>
                                        </p:tgtEl>
                                        <p:attrNameLst>
                                          <p:attrName>style.visibility</p:attrName>
                                        </p:attrNameLst>
                                      </p:cBhvr>
                                      <p:to>
                                        <p:strVal val="visible"/>
                                      </p:to>
                                    </p:set>
                                    <p:animEffect transition="in" filter="barn(inVertical)">
                                      <p:cBhvr>
                                        <p:cTn id="76" dur="500"/>
                                        <p:tgtEl>
                                          <p:spTgt spid="49"/>
                                        </p:tgtEl>
                                      </p:cBhvr>
                                    </p:animEffect>
                                  </p:childTnLst>
                                </p:cTn>
                              </p:par>
                              <p:par>
                                <p:cTn id="77" presetID="16" presetClass="entr" presetSubtype="21" fill="hold" grpId="0" nodeType="withEffect">
                                  <p:stCondLst>
                                    <p:cond delay="0"/>
                                  </p:stCondLst>
                                  <p:childTnLst>
                                    <p:set>
                                      <p:cBhvr>
                                        <p:cTn id="78" dur="1" fill="hold">
                                          <p:stCondLst>
                                            <p:cond delay="0"/>
                                          </p:stCondLst>
                                        </p:cTn>
                                        <p:tgtEl>
                                          <p:spTgt spid="50"/>
                                        </p:tgtEl>
                                        <p:attrNameLst>
                                          <p:attrName>style.visibility</p:attrName>
                                        </p:attrNameLst>
                                      </p:cBhvr>
                                      <p:to>
                                        <p:strVal val="visible"/>
                                      </p:to>
                                    </p:set>
                                    <p:animEffect transition="in" filter="barn(inVertical)">
                                      <p:cBhvr>
                                        <p:cTn id="79"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7" grpId="0"/>
      <p:bldP spid="14" grpId="0"/>
      <p:bldP spid="16" grpId="0"/>
      <p:bldP spid="19" grpId="0"/>
      <p:bldP spid="31" grpId="0" animBg="1"/>
      <p:bldP spid="1025" grpId="0"/>
      <p:bldP spid="1027" grpId="0"/>
      <p:bldP spid="7" grpId="0"/>
      <p:bldP spid="17" grpId="0" animBg="1"/>
      <p:bldP spid="44" grpId="0" animBg="1"/>
      <p:bldP spid="45" grpId="0" animBg="1"/>
      <p:bldP spid="46" grpId="0" animBg="1"/>
      <p:bldP spid="47" grpId="0" animBg="1"/>
      <p:bldP spid="48" grpId="0" animBg="1"/>
      <p:bldP spid="49" grpId="0" animBg="1"/>
      <p:bldP spid="5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0F4FA"/>
        </a:solidFill>
        <a:effectLst/>
      </p:bgPr>
    </p:bg>
    <p:spTree>
      <p:nvGrpSpPr>
        <p:cNvPr id="1" name=""/>
        <p:cNvGrpSpPr/>
        <p:nvPr/>
      </p:nvGrpSpPr>
      <p:grpSpPr>
        <a:xfrm>
          <a:off x="0" y="0"/>
          <a:ext cx="0" cy="0"/>
          <a:chOff x="0" y="0"/>
          <a:chExt cx="0" cy="0"/>
        </a:xfrm>
      </p:grpSpPr>
      <p:sp>
        <p:nvSpPr>
          <p:cNvPr id="2" name="Larme 8"/>
          <p:cNvSpPr/>
          <p:nvPr/>
        </p:nvSpPr>
        <p:spPr>
          <a:xfrm rot="5400000">
            <a:off x="110703" y="80224"/>
            <a:ext cx="620901" cy="681698"/>
          </a:xfrm>
          <a:prstGeom prst="teardrop">
            <a:avLst>
              <a:gd name="adj" fmla="val 93334"/>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ZoneTexte 9"/>
          <p:cNvSpPr txBox="1"/>
          <p:nvPr/>
        </p:nvSpPr>
        <p:spPr>
          <a:xfrm>
            <a:off x="762003" y="183182"/>
            <a:ext cx="3597497" cy="584775"/>
          </a:xfrm>
          <a:prstGeom prst="rect">
            <a:avLst/>
          </a:prstGeom>
          <a:noFill/>
        </p:spPr>
        <p:txBody>
          <a:bodyPr wrap="square" rtlCol="0">
            <a:spAutoFit/>
          </a:bodyPr>
          <a:lstStyle/>
          <a:p>
            <a:r>
              <a:rPr lang="fr-FR" sz="3200" b="1" dirty="0">
                <a:solidFill>
                  <a:srgbClr val="2A4591"/>
                </a:solidFill>
                <a:latin typeface="Calibri" charset="0"/>
                <a:ea typeface="Calibri" charset="0"/>
                <a:cs typeface="Calibri" charset="0"/>
              </a:rPr>
              <a:t>EIROPAS VĒRTĪBAS</a:t>
            </a:r>
          </a:p>
        </p:txBody>
      </p:sp>
      <p:sp>
        <p:nvSpPr>
          <p:cNvPr id="18" name="TextBox 17"/>
          <p:cNvSpPr txBox="1"/>
          <p:nvPr/>
        </p:nvSpPr>
        <p:spPr>
          <a:xfrm>
            <a:off x="1178335" y="1239422"/>
            <a:ext cx="4803245" cy="646331"/>
          </a:xfrm>
          <a:prstGeom prst="rect">
            <a:avLst/>
          </a:prstGeom>
          <a:noFill/>
          <a:effectLst>
            <a:glow rad="228600">
              <a:schemeClr val="accent1">
                <a:satMod val="175000"/>
                <a:alpha val="40000"/>
              </a:schemeClr>
            </a:glow>
          </a:effectLst>
        </p:spPr>
        <p:txBody>
          <a:bodyPr wrap="square" rtlCol="0">
            <a:spAutoFit/>
          </a:bodyPr>
          <a:lstStyle/>
          <a:p>
            <a:endParaRPr lang="en-IE" dirty="0">
              <a:solidFill>
                <a:schemeClr val="accent1">
                  <a:lumMod val="50000"/>
                </a:schemeClr>
              </a:solidFill>
            </a:endParaRPr>
          </a:p>
          <a:p>
            <a:endParaRPr lang="en-IE" dirty="0"/>
          </a:p>
        </p:txBody>
      </p:sp>
      <p:pic>
        <p:nvPicPr>
          <p:cNvPr id="20" name="Picture 1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56823" y="1736627"/>
            <a:ext cx="1919499" cy="2587094"/>
          </a:xfrm>
          <a:prstGeom prst="rect">
            <a:avLst/>
          </a:prstGeom>
          <a:ln w="9525" cap="sq">
            <a:solidFill>
              <a:schemeClr val="tx1"/>
            </a:solidFill>
            <a:prstDash val="solid"/>
            <a:miter lim="800000"/>
          </a:ln>
          <a:effectLst>
            <a:outerShdw blurRad="50800" dist="38100" dir="2700000" algn="tl" rotWithShape="0">
              <a:srgbClr val="000000">
                <a:alpha val="43000"/>
              </a:srgbClr>
            </a:outerShdw>
          </a:effectLst>
        </p:spPr>
      </p:pic>
      <p:pic>
        <p:nvPicPr>
          <p:cNvPr id="4" name="Picture 3"/>
          <p:cNvPicPr>
            <a:picLocks noChangeAspect="1"/>
          </p:cNvPicPr>
          <p:nvPr/>
        </p:nvPicPr>
        <p:blipFill>
          <a:blip r:embed="rId4" cstate="email">
            <a:extLst>
              <a:ext uri="{BEBA8EAE-BF5A-486C-A8C5-ECC9F3942E4B}">
                <a14:imgProps xmlns:a14="http://schemas.microsoft.com/office/drawing/2010/main">
                  <a14:imgLayer r:embed="rId5">
                    <a14:imgEffect>
                      <a14:saturation sat="97000"/>
                    </a14:imgEffect>
                  </a14:imgLayer>
                </a14:imgProps>
              </a:ext>
              <a:ext uri="{28A0092B-C50C-407E-A947-70E740481C1C}">
                <a14:useLocalDpi xmlns:a14="http://schemas.microsoft.com/office/drawing/2010/main"/>
              </a:ext>
            </a:extLst>
          </a:blip>
          <a:stretch>
            <a:fillRect/>
          </a:stretch>
        </p:blipFill>
        <p:spPr>
          <a:xfrm>
            <a:off x="315630" y="1736627"/>
            <a:ext cx="1919499" cy="2560320"/>
          </a:xfrm>
          <a:prstGeom prst="rect">
            <a:avLst/>
          </a:prstGeom>
          <a:ln w="9525" cap="sq">
            <a:solidFill>
              <a:schemeClr val="tx1"/>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623529" y="4901874"/>
            <a:ext cx="4033745" cy="1693995"/>
          </a:xfrm>
          <a:prstGeom prst="rect">
            <a:avLst/>
          </a:prstGeom>
          <a:ln w="9525" cap="sq">
            <a:solidFill>
              <a:schemeClr val="tx1"/>
            </a:solidFill>
            <a:prstDash val="solid"/>
            <a:miter lim="800000"/>
          </a:ln>
          <a:effectLst>
            <a:outerShdw blurRad="50800" dist="38100" dir="2700000" algn="tl" rotWithShape="0">
              <a:srgbClr val="000000">
                <a:alpha val="43000"/>
              </a:srgbClr>
            </a:outerShdw>
          </a:effectLst>
        </p:spPr>
      </p:pic>
      <p:sp>
        <p:nvSpPr>
          <p:cNvPr id="10" name="TextBox 9"/>
          <p:cNvSpPr txBox="1"/>
          <p:nvPr/>
        </p:nvSpPr>
        <p:spPr>
          <a:xfrm>
            <a:off x="8102469" y="4139055"/>
            <a:ext cx="1625248" cy="215444"/>
          </a:xfrm>
          <a:prstGeom prst="rect">
            <a:avLst/>
          </a:prstGeom>
          <a:noFill/>
        </p:spPr>
        <p:txBody>
          <a:bodyPr wrap="square" rtlCol="0">
            <a:spAutoFit/>
          </a:bodyPr>
          <a:lstStyle/>
          <a:p>
            <a:r>
              <a:rPr lang="fr-BE" sz="800" i="1" dirty="0">
                <a:solidFill>
                  <a:schemeClr val="bg1"/>
                </a:solidFill>
              </a:rPr>
              <a:t>© </a:t>
            </a:r>
            <a:r>
              <a:rPr lang="fr-BE" sz="600" dirty="0">
                <a:solidFill>
                  <a:schemeClr val="bg1"/>
                </a:solidFill>
              </a:rPr>
              <a:t>PUBLIC DOMAIN</a:t>
            </a:r>
          </a:p>
        </p:txBody>
      </p:sp>
      <p:sp>
        <p:nvSpPr>
          <p:cNvPr id="11" name="TextBox 10"/>
          <p:cNvSpPr txBox="1"/>
          <p:nvPr/>
        </p:nvSpPr>
        <p:spPr>
          <a:xfrm>
            <a:off x="1422505" y="4139055"/>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
        <p:nvSpPr>
          <p:cNvPr id="5" name="Flowchart: Connector 4"/>
          <p:cNvSpPr/>
          <p:nvPr/>
        </p:nvSpPr>
        <p:spPr>
          <a:xfrm>
            <a:off x="2811602" y="1190019"/>
            <a:ext cx="3657600" cy="3554730"/>
          </a:xfrm>
          <a:prstGeom prst="flowChartConnector">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sz="2800" dirty="0">
                <a:solidFill>
                  <a:schemeClr val="tx1"/>
                </a:solidFill>
              </a:rPr>
              <a:t>Cilvēka cieņa</a:t>
            </a:r>
            <a:endParaRPr lang="fr-BE" sz="2800" dirty="0">
              <a:solidFill>
                <a:schemeClr val="tx1"/>
              </a:solidFill>
            </a:endParaRPr>
          </a:p>
          <a:p>
            <a:pPr algn="ctr"/>
            <a:r>
              <a:rPr lang="en-US" sz="2800" dirty="0" err="1">
                <a:solidFill>
                  <a:schemeClr val="tx1"/>
                </a:solidFill>
              </a:rPr>
              <a:t>Brīvība</a:t>
            </a:r>
            <a:endParaRPr lang="en-US" sz="2800" dirty="0">
              <a:solidFill>
                <a:schemeClr val="tx1"/>
              </a:solidFill>
            </a:endParaRPr>
          </a:p>
          <a:p>
            <a:pPr algn="ctr"/>
            <a:r>
              <a:rPr lang="en-US" sz="2800" dirty="0" err="1">
                <a:solidFill>
                  <a:schemeClr val="tx1"/>
                </a:solidFill>
              </a:rPr>
              <a:t>Demokrātija</a:t>
            </a:r>
            <a:endParaRPr lang="en-US" sz="2800" dirty="0">
              <a:solidFill>
                <a:schemeClr val="tx1"/>
              </a:solidFill>
            </a:endParaRPr>
          </a:p>
          <a:p>
            <a:pPr algn="ctr"/>
            <a:r>
              <a:rPr lang="en-US" sz="2800" dirty="0" err="1">
                <a:solidFill>
                  <a:schemeClr val="tx1"/>
                </a:solidFill>
              </a:rPr>
              <a:t>Vienlīdzība</a:t>
            </a:r>
            <a:endParaRPr lang="en-US" sz="2800" dirty="0">
              <a:solidFill>
                <a:schemeClr val="tx1"/>
              </a:solidFill>
            </a:endParaRPr>
          </a:p>
          <a:p>
            <a:pPr algn="ctr"/>
            <a:r>
              <a:rPr lang="en-US" sz="2800" dirty="0" err="1">
                <a:solidFill>
                  <a:schemeClr val="tx1"/>
                </a:solidFill>
              </a:rPr>
              <a:t>Tiesiskums</a:t>
            </a:r>
            <a:endParaRPr lang="en-US" sz="2800" dirty="0">
              <a:solidFill>
                <a:schemeClr val="tx1"/>
              </a:solidFill>
            </a:endParaRPr>
          </a:p>
          <a:p>
            <a:pPr algn="ctr"/>
            <a:r>
              <a:rPr lang="en-US" sz="2800" dirty="0" err="1">
                <a:solidFill>
                  <a:schemeClr val="tx1"/>
                </a:solidFill>
              </a:rPr>
              <a:t>Cilvēktiesības</a:t>
            </a:r>
            <a:endParaRPr lang="en-US" sz="2800" dirty="0">
              <a:solidFill>
                <a:schemeClr val="tx1"/>
              </a:solidFill>
            </a:endParaRPr>
          </a:p>
        </p:txBody>
      </p:sp>
      <p:sp>
        <p:nvSpPr>
          <p:cNvPr id="14" name="Rectangle 13"/>
          <p:cNvSpPr/>
          <p:nvPr/>
        </p:nvSpPr>
        <p:spPr>
          <a:xfrm rot="16200000">
            <a:off x="8330639" y="6044634"/>
            <a:ext cx="1380506" cy="246223"/>
          </a:xfrm>
          <a:prstGeom prst="rect">
            <a:avLst/>
          </a:prstGeom>
        </p:spPr>
        <p:txBody>
          <a:bodyPr wrap="square">
            <a:spAutoFit/>
          </a:bodyPr>
          <a:lstStyle/>
          <a:p>
            <a:r>
              <a:rPr lang="fr-FR" sz="1000" b="1" dirty="0">
                <a:solidFill>
                  <a:srgbClr val="2A4591"/>
                </a:solidFill>
                <a:latin typeface="Arial" charset="0"/>
                <a:ea typeface="Arial" charset="0"/>
                <a:cs typeface="Arial" charset="0"/>
              </a:rPr>
              <a:t>KAS IR EIROPA?</a:t>
            </a:r>
          </a:p>
        </p:txBody>
      </p:sp>
      <p:cxnSp>
        <p:nvCxnSpPr>
          <p:cNvPr id="15" name="Connecteur droit 12"/>
          <p:cNvCxnSpPr/>
          <p:nvPr/>
        </p:nvCxnSpPr>
        <p:spPr>
          <a:xfrm>
            <a:off x="8897779" y="5477493"/>
            <a:ext cx="246222" cy="0"/>
          </a:xfrm>
          <a:prstGeom prst="line">
            <a:avLst/>
          </a:prstGeom>
          <a:ln w="12700">
            <a:solidFill>
              <a:srgbClr val="2A459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572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EC colour scheme">
      <a:dk1>
        <a:srgbClr val="4D4D4D"/>
      </a:dk1>
      <a:lt1>
        <a:srgbClr val="FFFFFF"/>
      </a:lt1>
      <a:dk2>
        <a:srgbClr val="034EA2"/>
      </a:dk2>
      <a:lt2>
        <a:srgbClr val="D3E8F9"/>
      </a:lt2>
      <a:accent1>
        <a:srgbClr val="1E858B"/>
      </a:accent1>
      <a:accent2>
        <a:srgbClr val="4BC5DE"/>
      </a:accent2>
      <a:accent3>
        <a:srgbClr val="1EC08A"/>
      </a:accent3>
      <a:accent4>
        <a:srgbClr val="ED8D2F"/>
      </a:accent4>
      <a:accent5>
        <a:srgbClr val="FFC000"/>
      </a:accent5>
      <a:accent6>
        <a:srgbClr val="E76C53"/>
      </a:accent6>
      <a:hlink>
        <a:srgbClr val="0563C1"/>
      </a:hlink>
      <a:folHlink>
        <a:srgbClr val="24337E"/>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C_Corporate_PPT_Template" id="{9E25CBC4-264C-4E5F-8DDF-C73C2B944108}" vid="{63966CC3-CC63-46CF-BE8C-07ABBDCD6229}"/>
    </a:ext>
  </a:ext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ureau">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33739</TotalTime>
  <Words>4236</Words>
  <Application>Microsoft Office PowerPoint</Application>
  <PresentationFormat>On-screen Show (4:3)</PresentationFormat>
  <Paragraphs>579</Paragraphs>
  <Slides>40</Slides>
  <Notes>38</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40</vt:i4>
      </vt:variant>
    </vt:vector>
  </HeadingPairs>
  <TitlesOfParts>
    <vt:vector size="47" baseType="lpstr">
      <vt:lpstr>Arial</vt:lpstr>
      <vt:lpstr>Calibri</vt:lpstr>
      <vt:lpstr>Calibri Light</vt:lpstr>
      <vt:lpstr>TrebuchetMS-Bold</vt:lpstr>
      <vt:lpstr>Wingdings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NO KARA UZ MIERU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STUDIJAS, DARBS UN BRĪVPRĀTĪGO DARBS  </vt:lpstr>
      <vt:lpstr>     CEĻOŠANA  </vt:lpstr>
      <vt:lpstr>      …UN DAUDZAS CITAS IESPĒJAS  </vt:lpstr>
      <vt:lpstr>      ES PRIORITĀTES  </vt:lpstr>
      <vt:lpstr>      2022: ES SOLIDARITĀTE AR UKRAINU  </vt:lpstr>
      <vt:lpstr>      2022: EIROPAS JAUNATNES GADS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Paldies!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subject/>
  <dc:creator>Utilisateur de Microsoft Office</dc:creator>
  <cp:keywords/>
  <dc:description/>
  <cp:lastModifiedBy>FABRY Anne-Sophie (COMM)</cp:lastModifiedBy>
  <cp:revision>1553</cp:revision>
  <cp:lastPrinted>2019-09-03T09:29:06Z</cp:lastPrinted>
  <dcterms:created xsi:type="dcterms:W3CDTF">2018-11-12T13:20:47Z</dcterms:created>
  <dcterms:modified xsi:type="dcterms:W3CDTF">2023-02-06T19:06:32Z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bd9ddd1-4d20-43f6-abfa-fc3c07406f94_Enabled">
    <vt:lpwstr>true</vt:lpwstr>
  </property>
  <property fmtid="{D5CDD505-2E9C-101B-9397-08002B2CF9AE}" pid="3" name="MSIP_Label_6bd9ddd1-4d20-43f6-abfa-fc3c07406f94_SetDate">
    <vt:lpwstr>2023-02-06T19:02:28Z</vt:lpwstr>
  </property>
  <property fmtid="{D5CDD505-2E9C-101B-9397-08002B2CF9AE}" pid="4" name="MSIP_Label_6bd9ddd1-4d20-43f6-abfa-fc3c07406f94_Method">
    <vt:lpwstr>Standard</vt:lpwstr>
  </property>
  <property fmtid="{D5CDD505-2E9C-101B-9397-08002B2CF9AE}" pid="5" name="MSIP_Label_6bd9ddd1-4d20-43f6-abfa-fc3c07406f94_Name">
    <vt:lpwstr>Commission Use</vt:lpwstr>
  </property>
  <property fmtid="{D5CDD505-2E9C-101B-9397-08002B2CF9AE}" pid="6" name="MSIP_Label_6bd9ddd1-4d20-43f6-abfa-fc3c07406f94_SiteId">
    <vt:lpwstr>b24c8b06-522c-46fe-9080-70926f8dddb1</vt:lpwstr>
  </property>
  <property fmtid="{D5CDD505-2E9C-101B-9397-08002B2CF9AE}" pid="7" name="MSIP_Label_6bd9ddd1-4d20-43f6-abfa-fc3c07406f94_ActionId">
    <vt:lpwstr>3ecbaae8-1737-4d78-8000-cef92d26c996</vt:lpwstr>
  </property>
  <property fmtid="{D5CDD505-2E9C-101B-9397-08002B2CF9AE}" pid="8" name="MSIP_Label_6bd9ddd1-4d20-43f6-abfa-fc3c07406f94_ContentBits">
    <vt:lpwstr>0</vt:lpwstr>
  </property>
</Properties>
</file>